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5143500" cx="9144000"/>
  <p:notesSz cx="6858000" cy="9144000"/>
  <p:embeddedFontLst>
    <p:embeddedFont>
      <p:font typeface="Proxima Nova"/>
      <p:regular r:id="rId58"/>
      <p:bold r:id="rId59"/>
      <p:italic r:id="rId60"/>
      <p:boldItalic r:id="rId61"/>
    </p:embeddedFont>
    <p:embeddedFont>
      <p:font typeface="Montserrat"/>
      <p:regular r:id="rId62"/>
      <p:bold r:id="rId63"/>
      <p:italic r:id="rId64"/>
      <p:boldItalic r:id="rId65"/>
    </p:embeddedFont>
    <p:embeddedFont>
      <p:font typeface="Montserrat Medium"/>
      <p:regular r:id="rId66"/>
      <p:bold r:id="rId67"/>
      <p:italic r:id="rId68"/>
      <p:boldItalic r:id="rId69"/>
    </p:embeddedFont>
    <p:embeddedFont>
      <p:font typeface="Alfa Slab One"/>
      <p:regular r:id="rId70"/>
    </p:embeddedFont>
    <p:embeddedFont>
      <p:font typeface="Source Serif 4"/>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Catherine Wolfe Bornhorst"/>
  <p:cmAuthor clrIdx="1" id="1" initials="" lastIdx="1" name="Elizabeth Gomez"/>
  <p:cmAuthor clrIdx="2" id="2" initials="" lastIdx="7" name="ABC Community School Partnership"/>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0E6EF3F-47D0-4E37-9E63-5E3836CE8C5C}">
  <a:tblStyle styleId="{C0E6EF3F-47D0-4E37-9E63-5E3836CE8C5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SourceSerif4-italic.fntdata"/><Relationship Id="rId72" Type="http://schemas.openxmlformats.org/officeDocument/2006/relationships/font" Target="fonts/SourceSerif4-bold.fntdata"/><Relationship Id="rId31" Type="http://schemas.openxmlformats.org/officeDocument/2006/relationships/slide" Target="slides/slide24.xml"/><Relationship Id="rId30" Type="http://schemas.openxmlformats.org/officeDocument/2006/relationships/slide" Target="slides/slide23.xml"/><Relationship Id="rId74" Type="http://schemas.openxmlformats.org/officeDocument/2006/relationships/font" Target="fonts/SourceSerif4-boldItalic.fnt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SourceSerif4-regular.fntdata"/><Relationship Id="rId70" Type="http://schemas.openxmlformats.org/officeDocument/2006/relationships/font" Target="fonts/AlfaSlabOne-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Montserrat-regular.fntdata"/><Relationship Id="rId61" Type="http://schemas.openxmlformats.org/officeDocument/2006/relationships/font" Target="fonts/ProximaNova-boldItalic.fntdata"/><Relationship Id="rId20" Type="http://schemas.openxmlformats.org/officeDocument/2006/relationships/slide" Target="slides/slide13.xml"/><Relationship Id="rId64" Type="http://schemas.openxmlformats.org/officeDocument/2006/relationships/font" Target="fonts/Montserrat-italic.fntdata"/><Relationship Id="rId63" Type="http://schemas.openxmlformats.org/officeDocument/2006/relationships/font" Target="fonts/Montserrat-bold.fntdata"/><Relationship Id="rId22" Type="http://schemas.openxmlformats.org/officeDocument/2006/relationships/slide" Target="slides/slide15.xml"/><Relationship Id="rId66" Type="http://schemas.openxmlformats.org/officeDocument/2006/relationships/font" Target="fonts/MontserratMedium-regular.fntdata"/><Relationship Id="rId21" Type="http://schemas.openxmlformats.org/officeDocument/2006/relationships/slide" Target="slides/slide14.xml"/><Relationship Id="rId65" Type="http://schemas.openxmlformats.org/officeDocument/2006/relationships/font" Target="fonts/Montserrat-boldItalic.fntdata"/><Relationship Id="rId24" Type="http://schemas.openxmlformats.org/officeDocument/2006/relationships/slide" Target="slides/slide17.xml"/><Relationship Id="rId68" Type="http://schemas.openxmlformats.org/officeDocument/2006/relationships/font" Target="fonts/MontserratMedium-italic.fntdata"/><Relationship Id="rId23" Type="http://schemas.openxmlformats.org/officeDocument/2006/relationships/slide" Target="slides/slide16.xml"/><Relationship Id="rId67" Type="http://schemas.openxmlformats.org/officeDocument/2006/relationships/font" Target="fonts/MontserratMedium-bold.fntdata"/><Relationship Id="rId60" Type="http://schemas.openxmlformats.org/officeDocument/2006/relationships/font" Target="fonts/ProximaNova-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MontserratMedium-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ProximaNova-bold.fntdata"/><Relationship Id="rId14" Type="http://schemas.openxmlformats.org/officeDocument/2006/relationships/slide" Target="slides/slide7.xml"/><Relationship Id="rId58" Type="http://schemas.openxmlformats.org/officeDocument/2006/relationships/font" Target="fonts/ProximaNova-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5-14T20:00:36.511">
    <p:pos x="161" y="134"/>
    <p:text>complete headshot or picture of your choosing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6-05-18T21:28:32.231">
    <p:pos x="6000" y="0"/>
    <p:text>might skip for timing</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6-05-20T16:39:01.708">
    <p:pos x="196" y="725"/>
    <p:text>@smith_so@aps.edu</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6-05-20T17:44:28.179">
    <p:pos x="196" y="280"/>
    <p:text>Who will give examples?</p:text>
  </p:cm>
  <p:cm authorId="2" idx="1" dt="2026-05-20T16:50:22.784">
    <p:pos x="196" y="280"/>
    <p:text>_Marked as resolved_</p:text>
  </p:cm>
  <p:cm authorId="2" idx="2" dt="2026-05-20T16:50:40.937">
    <p:pos x="196" y="280"/>
    <p:text>_Re-opened_</p:text>
  </p:cm>
  <p:cm authorId="2" idx="3" dt="2026-05-20T16:50:47.500">
    <p:pos x="196" y="280"/>
    <p:text>oops</p:text>
  </p:cm>
  <p:cm authorId="2" idx="4" dt="2026-05-20T17:10:25.280">
    <p:pos x="196" y="280"/>
    <p:text>@elizabeth.gomez@aps.edu will speak on how she works with students in the students ambassador program (student supports) to elevate the voices of students into collaborative leadership spaces where instruction decisions are made</p:text>
  </p:cm>
  <p:cm authorId="2" idx="5" dt="2026-05-20T17:44:28.179">
    <p:pos x="196" y="280"/>
    <p:text>@halecia.wimpy@aps.edu could you choose a different circle and choose an example to share? happy to chat with you</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6-05-20T17:25:11.062">
    <p:pos x="6000" y="0"/>
    <p:text>add photo</p:text>
  </p:cm>
  <p:cm authorId="2" idx="6" dt="2026-05-20T17:25:11.062">
    <p:pos x="6000" y="0"/>
    <p:text>@elizabeth.gomez@aps.edu is going to give some context of this initiative and tell how this picture shows her as a coordinator that students feel a sense of belonging at Hodgin, pride for their school. it also shows a strong relationship with a community partner.</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7" dt="2026-05-20T17:30:37.456">
    <p:pos x="196" y="280"/>
    <p:text>@elizabeth.gomez@aps.edu @halecia.wimpy@aps.edu you will speak about what we learned participating in the lead and learn please change this slide to match what you want to share. happy to help.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e90acd9e9e_0_1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e90acd9e9e_0_1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3:45 Sonya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e90acd9e9e_0_1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e90acd9e9e_0_1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b4c7d59e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eb4c7d59e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e90acd9e9e_0_17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e90acd9e9e_0_1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4:12 Catherine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e90acd9e9e_0_1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e90acd9e9e_0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 sure to indicate who is considered an educator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e90acd9e9e_0_17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e90acd9e9e_0_17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IRIS</a:t>
            </a:r>
            <a:endParaRPr/>
          </a:p>
          <a:p>
            <a:pPr indent="0" lvl="0" marL="0" rtl="0" algn="l">
              <a:spcBef>
                <a:spcPts val="0"/>
              </a:spcBef>
              <a:spcAft>
                <a:spcPts val="0"/>
              </a:spcAft>
              <a:buNone/>
            </a:pPr>
            <a:r>
              <a:rPr lang="en"/>
              <a:t>Coordinator examples:Catherine</a:t>
            </a:r>
            <a:endParaRPr/>
          </a:p>
          <a:p>
            <a:pPr indent="0" lvl="0" marL="0" rtl="0" algn="l">
              <a:spcBef>
                <a:spcPts val="0"/>
              </a:spcBef>
              <a:spcAft>
                <a:spcPts val="0"/>
              </a:spcAft>
              <a:buNone/>
            </a:pPr>
            <a:r>
              <a:rPr lang="en"/>
              <a:t>A family engagement effort that helped teachers better understand students and families</a:t>
            </a:r>
            <a:endParaRPr/>
          </a:p>
          <a:p>
            <a:pPr indent="0" lvl="0" marL="0" rtl="0" algn="l">
              <a:lnSpc>
                <a:spcPct val="115000"/>
              </a:lnSpc>
              <a:spcBef>
                <a:spcPts val="0"/>
              </a:spcBef>
              <a:spcAft>
                <a:spcPts val="0"/>
              </a:spcAft>
              <a:buClr>
                <a:schemeClr val="dk1"/>
              </a:buClr>
              <a:buSzPts val="1100"/>
              <a:buFont typeface="Arial"/>
              <a:buNone/>
            </a:pPr>
            <a:r>
              <a:rPr lang="en"/>
              <a:t>A student support issue that was affecting classroom experience</a:t>
            </a:r>
            <a:endParaRPr/>
          </a:p>
          <a:p>
            <a:pPr indent="0" lvl="0" marL="0" rtl="0" algn="l">
              <a:lnSpc>
                <a:spcPct val="115000"/>
              </a:lnSpc>
              <a:spcBef>
                <a:spcPts val="0"/>
              </a:spcBef>
              <a:spcAft>
                <a:spcPts val="0"/>
              </a:spcAft>
              <a:buClr>
                <a:schemeClr val="dk1"/>
              </a:buClr>
              <a:buSzPts val="1100"/>
              <a:buFont typeface="Arial"/>
              <a:buNone/>
            </a:pPr>
            <a:r>
              <a:rPr lang="en"/>
              <a:t>A partner or resource that made a learning experience possible</a:t>
            </a:r>
            <a:endParaRPr/>
          </a:p>
          <a:p>
            <a:pPr indent="0" lvl="0" marL="0" rtl="0" algn="l">
              <a:lnSpc>
                <a:spcPct val="115000"/>
              </a:lnSpc>
              <a:spcBef>
                <a:spcPts val="0"/>
              </a:spcBef>
              <a:spcAft>
                <a:spcPts val="0"/>
              </a:spcAft>
              <a:buClr>
                <a:schemeClr val="dk1"/>
              </a:buClr>
              <a:buSzPts val="1100"/>
              <a:buFont typeface="Arial"/>
              <a:buNone/>
            </a:pPr>
            <a:r>
              <a:rPr lang="en"/>
              <a:t>A schoolwide issue surfaced through council or collaborative leadership that affected instruction</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e90acd9e9e_0_2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e90acd9e9e_0_2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Catherine and Halecia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needs more - maybe include a handout with conditions or things we are talking about and seeing:</a:t>
            </a:r>
            <a:endParaRPr/>
          </a:p>
          <a:p>
            <a:pPr indent="0" lvl="0" marL="0" rtl="0" algn="l">
              <a:spcBef>
                <a:spcPts val="0"/>
              </a:spcBef>
              <a:spcAft>
                <a:spcPts val="0"/>
              </a:spcAft>
              <a:buNone/>
            </a:pPr>
            <a:r>
              <a:rPr lang="en"/>
              <a:t>Catherine</a:t>
            </a:r>
            <a:endParaRPr/>
          </a:p>
          <a:p>
            <a:pPr indent="0" lvl="0" marL="0" rtl="0" algn="l">
              <a:lnSpc>
                <a:spcPct val="115000"/>
              </a:lnSpc>
              <a:spcBef>
                <a:spcPts val="0"/>
              </a:spcBef>
              <a:spcAft>
                <a:spcPts val="0"/>
              </a:spcAft>
              <a:buNone/>
            </a:pPr>
            <a:r>
              <a:rPr lang="en"/>
              <a:t>Relationships</a:t>
            </a:r>
            <a:endParaRPr/>
          </a:p>
          <a:p>
            <a:pPr indent="0" lvl="0" marL="0" rtl="0" algn="l">
              <a:lnSpc>
                <a:spcPct val="115000"/>
              </a:lnSpc>
              <a:spcBef>
                <a:spcPts val="0"/>
              </a:spcBef>
              <a:spcAft>
                <a:spcPts val="0"/>
              </a:spcAft>
              <a:buNone/>
            </a:pPr>
            <a:r>
              <a:rPr lang="en"/>
              <a:t>Family trust</a:t>
            </a:r>
            <a:endParaRPr/>
          </a:p>
          <a:p>
            <a:pPr indent="0" lvl="0" marL="0" rtl="0" algn="l">
              <a:lnSpc>
                <a:spcPct val="115000"/>
              </a:lnSpc>
              <a:spcBef>
                <a:spcPts val="0"/>
              </a:spcBef>
              <a:spcAft>
                <a:spcPts val="0"/>
              </a:spcAft>
              <a:buNone/>
            </a:pPr>
            <a:r>
              <a:rPr lang="en"/>
              <a:t>Student supports</a:t>
            </a:r>
            <a:endParaRPr/>
          </a:p>
          <a:p>
            <a:pPr indent="0" lvl="0" marL="0" rtl="0" algn="l">
              <a:lnSpc>
                <a:spcPct val="115000"/>
              </a:lnSpc>
              <a:spcBef>
                <a:spcPts val="0"/>
              </a:spcBef>
              <a:spcAft>
                <a:spcPts val="0"/>
              </a:spcAft>
              <a:buNone/>
            </a:pPr>
            <a:r>
              <a:rPr lang="en"/>
              <a:t>Community partnerships</a:t>
            </a:r>
            <a:endParaRPr/>
          </a:p>
          <a:p>
            <a:pPr indent="0" lvl="0" marL="0" rtl="0" algn="l">
              <a:lnSpc>
                <a:spcPct val="115000"/>
              </a:lnSpc>
              <a:spcBef>
                <a:spcPts val="0"/>
              </a:spcBef>
              <a:spcAft>
                <a:spcPts val="0"/>
              </a:spcAft>
              <a:buNone/>
            </a:pPr>
            <a:r>
              <a:rPr lang="en"/>
              <a:t>Staff alignment</a:t>
            </a:r>
            <a:endParaRPr/>
          </a:p>
          <a:p>
            <a:pPr indent="0" lvl="0" marL="0" rtl="0" algn="l">
              <a:lnSpc>
                <a:spcPct val="115000"/>
              </a:lnSpc>
              <a:spcBef>
                <a:spcPts val="0"/>
              </a:spcBef>
              <a:spcAft>
                <a:spcPts val="0"/>
              </a:spcAft>
              <a:buNone/>
            </a:pPr>
            <a:r>
              <a:rPr lang="en"/>
              <a:t>School culture</a:t>
            </a:r>
            <a:endParaRPr/>
          </a:p>
          <a:p>
            <a:pPr indent="0" lvl="0" marL="0" rtl="0" algn="l">
              <a:lnSpc>
                <a:spcPct val="115000"/>
              </a:lnSpc>
              <a:spcBef>
                <a:spcPts val="0"/>
              </a:spcBef>
              <a:spcAft>
                <a:spcPts val="0"/>
              </a:spcAft>
              <a:buNone/>
            </a:pPr>
            <a:r>
              <a:rPr lang="en"/>
              <a:t>Teacher well-being</a:t>
            </a:r>
            <a:endParaRPr/>
          </a:p>
          <a:p>
            <a:pPr indent="0" lvl="0" marL="0" rtl="0" algn="l">
              <a:lnSpc>
                <a:spcPct val="115000"/>
              </a:lnSpc>
              <a:spcBef>
                <a:spcPts val="0"/>
              </a:spcBef>
              <a:spcAft>
                <a:spcPts val="0"/>
              </a:spcAft>
              <a:buNone/>
            </a:pPr>
            <a:r>
              <a:rPr lang="en"/>
              <a:t>Leadership protection</a:t>
            </a:r>
            <a:endParaRPr/>
          </a:p>
          <a:p>
            <a:pPr indent="0" lvl="0" marL="0" rtl="0" algn="l">
              <a:lnSpc>
                <a:spcPct val="115000"/>
              </a:lnSpc>
              <a:spcBef>
                <a:spcPts val="0"/>
              </a:spcBef>
              <a:spcAft>
                <a:spcPts val="0"/>
              </a:spcAft>
              <a:buNone/>
            </a:pPr>
            <a:r>
              <a:rPr lang="en"/>
              <a:t>Time and collaboration</a:t>
            </a:r>
            <a:endParaRPr/>
          </a:p>
          <a:p>
            <a:pPr indent="0" lvl="0" marL="0" rtl="0" algn="l">
              <a:lnSpc>
                <a:spcPct val="115000"/>
              </a:lnSpc>
              <a:spcBef>
                <a:spcPts val="0"/>
              </a:spcBef>
              <a:spcAft>
                <a:spcPts val="0"/>
              </a:spcAft>
              <a:buNone/>
            </a:pPr>
            <a:br>
              <a:rPr lang="en"/>
            </a:br>
            <a:r>
              <a:rPr lang="en"/>
              <a:t>Coordinators could add: </a:t>
            </a:r>
            <a:endParaRPr/>
          </a:p>
          <a:p>
            <a:pPr indent="0" lvl="0" marL="0" rtl="0" algn="l">
              <a:lnSpc>
                <a:spcPct val="115000"/>
              </a:lnSpc>
              <a:spcBef>
                <a:spcPts val="0"/>
              </a:spcBef>
              <a:spcAft>
                <a:spcPts val="0"/>
              </a:spcAft>
              <a:buNone/>
            </a:pPr>
            <a:r>
              <a:rPr lang="en"/>
              <a:t>How they have help with connecting families, students, and staff</a:t>
            </a:r>
            <a:endParaRPr/>
          </a:p>
          <a:p>
            <a:pPr indent="0" lvl="0" marL="0" rtl="0" algn="l">
              <a:lnSpc>
                <a:spcPct val="115000"/>
              </a:lnSpc>
              <a:spcBef>
                <a:spcPts val="0"/>
              </a:spcBef>
              <a:spcAft>
                <a:spcPts val="0"/>
              </a:spcAft>
              <a:buNone/>
            </a:pPr>
            <a:r>
              <a:rPr lang="en"/>
              <a:t>Encouraging asset-based mindsets about students, families, and community in the various areas they are in/lead</a:t>
            </a:r>
            <a:endParaRPr/>
          </a:p>
          <a:p>
            <a:pPr indent="0" lvl="0" marL="0" rtl="0" algn="l">
              <a:lnSpc>
                <a:spcPct val="115000"/>
              </a:lnSpc>
              <a:spcBef>
                <a:spcPts val="0"/>
              </a:spcBef>
              <a:spcAft>
                <a:spcPts val="0"/>
              </a:spcAft>
              <a:buNone/>
            </a:pPr>
            <a:r>
              <a:rPr lang="en"/>
              <a:t>Connecting teachers to resources when non-academic needs surface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800">
                <a:solidFill>
                  <a:srgbClr val="666666"/>
                </a:solidFill>
                <a:latin typeface="Proxima Nova"/>
                <a:ea typeface="Proxima Nova"/>
                <a:cs typeface="Proxima Nova"/>
                <a:sym typeface="Proxima Nova"/>
              </a:rPr>
              <a:t>We share examples </a:t>
            </a:r>
            <a:endParaRPr sz="1800">
              <a:solidFill>
                <a:srgbClr val="666666"/>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a:solidFill>
                  <a:srgbClr val="666666"/>
                </a:solidFill>
                <a:latin typeface="Proxima Nova"/>
                <a:ea typeface="Proxima Nova"/>
                <a:cs typeface="Proxima Nova"/>
                <a:sym typeface="Proxima Nova"/>
              </a:rPr>
              <a:t>These example are in service of the activities they will engage in later in the session - take note of what resonates </a:t>
            </a:r>
            <a:endParaRPr sz="1800">
              <a:solidFill>
                <a:srgbClr val="666666"/>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t/>
            </a:r>
            <a:endParaRPr sz="1800">
              <a:solidFill>
                <a:srgbClr val="666666"/>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a:solidFill>
                  <a:srgbClr val="666666"/>
                </a:solidFill>
                <a:latin typeface="Proxima Nova"/>
                <a:ea typeface="Proxima Nova"/>
                <a:cs typeface="Proxima Nova"/>
                <a:sym typeface="Proxima Nova"/>
              </a:rPr>
              <a:t>Three examples of this and how it works - can combine with slide 14 or diagram (we share our examples with the visual in mind)</a:t>
            </a:r>
            <a:endParaRPr sz="1800">
              <a:solidFill>
                <a:srgbClr val="666666"/>
              </a:solidFill>
              <a:latin typeface="Proxima Nova"/>
              <a:ea typeface="Proxima Nova"/>
              <a:cs typeface="Proxima Nova"/>
              <a:sym typeface="Proxima Nova"/>
            </a:endParaRPr>
          </a:p>
          <a:p>
            <a:pPr indent="0" lvl="0" marL="0" rtl="0" algn="l">
              <a:lnSpc>
                <a:spcPct val="115000"/>
              </a:lnSpc>
              <a:spcBef>
                <a:spcPts val="0"/>
              </a:spcBef>
              <a:spcAft>
                <a:spcPts val="0"/>
              </a:spcAft>
              <a:buClr>
                <a:schemeClr val="dk1"/>
              </a:buClr>
              <a:buSzPts val="1100"/>
              <a:buFont typeface="Arial"/>
              <a:buNone/>
            </a:pPr>
            <a:r>
              <a:rPr lang="en" sz="1800">
                <a:solidFill>
                  <a:srgbClr val="666666"/>
                </a:solidFill>
                <a:latin typeface="Proxima Nova"/>
                <a:ea typeface="Proxima Nova"/>
                <a:cs typeface="Proxima Nova"/>
                <a:sym typeface="Proxima Nova"/>
              </a:rPr>
              <a:t>IRIS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eb4c7d59e4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eb4c7d59e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e90acd9e9e_0_2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e90acd9e9e_0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4:20 Catherine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e90acd9e9e_0_2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e90acd9e9e_0_2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e90acd9e9e_0_2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e90acd9e9e_0_2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e90acd9e9e_0_1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e90acd9e9e_0_1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e90acd9e9e_0_2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e90acd9e9e_0_2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Whole Group Conversation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e90acd9e9e_0_1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e90acd9e9e_0_1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Catherine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e1a7fcca8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e1a7fcca8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Elizabeth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e2f6c64f5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e2f6c64f5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Lindsay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e2f6c64f5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e2f6c64f5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e2f6c64f5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e2f6c64f5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e2f6c64f5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e2f6c64f5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Lindsay 4:30</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e90acd9e9e_0_2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e90acd9e9e_0_2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marR="171916" rtl="0" algn="l">
              <a:lnSpc>
                <a:spcPct val="110334"/>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feeder-pattern learning supports shared responsibility for student experience across grade levels</a:t>
            </a:r>
            <a:endParaRPr>
              <a:solidFill>
                <a:schemeClr val="dk1"/>
              </a:solidFill>
              <a:latin typeface="Calibri"/>
              <a:ea typeface="Calibri"/>
              <a:cs typeface="Calibri"/>
              <a:sym typeface="Calibri"/>
            </a:endParaRPr>
          </a:p>
          <a:p>
            <a:pPr indent="-298450" lvl="0" marL="457200" marR="171916" rtl="0" algn="l">
              <a:lnSpc>
                <a:spcPct val="110334"/>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districtwide learning builds common language and expectations for community-connected instruction</a:t>
            </a:r>
            <a:endParaRPr>
              <a:solidFill>
                <a:schemeClr val="dk1"/>
              </a:solidFill>
              <a:latin typeface="Calibri"/>
              <a:ea typeface="Calibri"/>
              <a:cs typeface="Calibri"/>
              <a:sym typeface="Calibri"/>
            </a:endParaRPr>
          </a:p>
          <a:p>
            <a:pPr indent="-298450" lvl="0" marL="457200" marR="171916" rtl="0" algn="l">
              <a:lnSpc>
                <a:spcPct val="110334"/>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specific leadership moves principals, coordinators, and district leaders make to protect instructional focus while supporting teacher well-being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e90acd9e9e_0_2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e90acd9e9e_0_2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666666"/>
                </a:solidFill>
                <a:latin typeface="Proxima Nova"/>
                <a:ea typeface="Proxima Nova"/>
                <a:cs typeface="Proxima Nova"/>
                <a:sym typeface="Proxima Nova"/>
              </a:rPr>
              <a:t>Student testimony becomes curriculum when adults across roles notice what students reveal and create the conditions for it to shape instruction.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e2f6c64f5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e2f6c64f5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Proxima Nova"/>
                <a:ea typeface="Proxima Nova"/>
                <a:cs typeface="Proxima Nova"/>
                <a:sym typeface="Proxima Nova"/>
              </a:rPr>
              <a:t>Student testimony becomes curriculum when adults across roles notice what students reveal and create the conditions for it to shape instruction.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e90acd9e9e_0_2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e90acd9e9e_0_2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eb4c7d59e4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eb4c7d59e4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Question: How can we use indigenous materials/materials available in the classroom to create a 'Living Story' that reflects our family’s heritage, identities, and learning?</a:t>
            </a:r>
            <a:endParaRPr/>
          </a:p>
          <a:p>
            <a:pPr indent="0" lvl="0" marL="0" rtl="0" algn="l">
              <a:lnSpc>
                <a:spcPct val="115000"/>
              </a:lnSpc>
              <a:spcBef>
                <a:spcPts val="1200"/>
              </a:spcBef>
              <a:spcAft>
                <a:spcPts val="1200"/>
              </a:spcAft>
              <a:buNone/>
            </a:pPr>
            <a:r>
              <a:rPr lang="en"/>
              <a:t>Teacher: Lorena Lutter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eb4fe1102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eb4fe1102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t>How can we, as Highland High School students, use story elements and figurative language to protect our community from ICE by building empathy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eb4fe1102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eb4fe1102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eb4c7d59e4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eb4c7d59e4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Project Title: Expressing Identity &amp; Belonging through Art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Teacher:</a:t>
            </a:r>
            <a:r>
              <a:rPr lang="en">
                <a:solidFill>
                  <a:schemeClr val="dk1"/>
                </a:solidFill>
              </a:rPr>
              <a:t> Celina Quezada</a:t>
            </a:r>
            <a:endParaRPr>
              <a:solidFill>
                <a:schemeClr val="dk1"/>
              </a:solidFill>
            </a:endParaRPr>
          </a:p>
          <a:p>
            <a:pPr indent="0" lvl="0" marL="0" rtl="0" algn="l">
              <a:lnSpc>
                <a:spcPct val="115000"/>
              </a:lnSpc>
              <a:spcBef>
                <a:spcPts val="1200"/>
              </a:spcBef>
              <a:spcAft>
                <a:spcPts val="1200"/>
              </a:spcAft>
              <a:buNone/>
            </a:pPr>
            <a:r>
              <a:rPr b="1" lang="en">
                <a:solidFill>
                  <a:schemeClr val="dk1"/>
                </a:solidFill>
              </a:rPr>
              <a:t>Driving Question:</a:t>
            </a:r>
            <a:r>
              <a:rPr lang="en">
                <a:solidFill>
                  <a:schemeClr val="dk1"/>
                </a:solidFill>
              </a:rPr>
              <a:t> </a:t>
            </a:r>
            <a:r>
              <a:rPr i="1" lang="en">
                <a:solidFill>
                  <a:schemeClr val="dk1"/>
                </a:solidFill>
              </a:rPr>
              <a:t>How can we use art to express who we are and show how we belong in our community?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e2f6c64f5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e2f6c64f5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666666"/>
                </a:solidFill>
                <a:latin typeface="Proxima Nova"/>
                <a:ea typeface="Proxima Nova"/>
                <a:cs typeface="Proxima Nova"/>
                <a:sym typeface="Proxima Nova"/>
              </a:rPr>
              <a:t>Student testimony becomes curriculum when adults across roles notice what students reveal and create the conditions for it to shape instruction.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e1a7fcca8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e1a7fcca8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4:45 Catherine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e90acd9e9e_0_2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e90acd9e9e_0_2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4:50 start Catherine + all</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e90acd9e9e_0_2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3e90acd9e9e_0_2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e2f6c64f5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e2f6c64f5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e2f6c64f5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e2f6c64f5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e90acd9e9e_0_2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e90acd9e9e_0_2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3:53 -Sonya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e3180b783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e3180b783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e3180b783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e3180b783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e2f6c64f5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e2f6c64f5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e2f6c64f54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3e2f6c64f54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e2f6c64f5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e2f6c64f5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e2f6c64f54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3e2f6c64f54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e90acd9e9e_0_2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3e90acd9e9e_0_2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e2f6c64f5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e2f6c64f5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e2f6c64f5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3e2f6c64f5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e2f6c64f5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e2f6c64f5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Consider how this more directly links to what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e90acd9e9e_0_1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e90acd9e9e_0_1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e2f6c64f5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3e2f6c64f5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e90acd9e9e_0_1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e90acd9e9e_0_1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e90acd9e9e_0_1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e90acd9e9e_0_1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4:03-Sonya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e90acd9e9e_0_1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e90acd9e9e_0_1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4:04 Robert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e90acd9e9e_0_1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e90acd9e9e_0_1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BLANK_1">
    <p:spTree>
      <p:nvGrpSpPr>
        <p:cNvPr id="52" name="Shape 52"/>
        <p:cNvGrpSpPr/>
        <p:nvPr/>
      </p:nvGrpSpPr>
      <p:grpSpPr>
        <a:xfrm>
          <a:off x="0" y="0"/>
          <a:ext cx="0" cy="0"/>
          <a:chOff x="0" y="0"/>
          <a:chExt cx="0" cy="0"/>
        </a:xfrm>
      </p:grpSpPr>
      <p:cxnSp>
        <p:nvCxnSpPr>
          <p:cNvPr id="53" name="Google Shape;53;p13"/>
          <p:cNvCxnSpPr/>
          <p:nvPr/>
        </p:nvCxnSpPr>
        <p:spPr>
          <a:xfrm>
            <a:off x="0" y="3618350"/>
            <a:ext cx="9144000" cy="0"/>
          </a:xfrm>
          <a:prstGeom prst="straightConnector1">
            <a:avLst/>
          </a:prstGeom>
          <a:noFill/>
          <a:ln cap="flat" cmpd="sng" w="9525">
            <a:solidFill>
              <a:schemeClr val="dk1"/>
            </a:solidFill>
            <a:prstDash val="solid"/>
            <a:round/>
            <a:headEnd len="med" w="med" type="none"/>
            <a:tailEnd len="med" w="med" type="none"/>
          </a:ln>
        </p:spPr>
      </p:cxnSp>
      <p:sp>
        <p:nvSpPr>
          <p:cNvPr id="54" name="Google Shape;54;p13"/>
          <p:cNvSpPr/>
          <p:nvPr>
            <p:ph idx="2" type="pic"/>
          </p:nvPr>
        </p:nvSpPr>
        <p:spPr>
          <a:xfrm rot="-5400000">
            <a:off x="4689300" y="690800"/>
            <a:ext cx="3062700" cy="5855100"/>
          </a:xfrm>
          <a:prstGeom prst="round2SameRect">
            <a:avLst>
              <a:gd fmla="val 50000" name="adj1"/>
              <a:gd fmla="val 0" name="adj2"/>
            </a:avLst>
          </a:prstGeom>
          <a:noFill/>
          <a:ln>
            <a:noFill/>
          </a:ln>
        </p:spPr>
      </p:sp>
      <p:sp>
        <p:nvSpPr>
          <p:cNvPr id="55" name="Google Shape;55;p13"/>
          <p:cNvSpPr txBox="1"/>
          <p:nvPr>
            <p:ph type="title"/>
          </p:nvPr>
        </p:nvSpPr>
        <p:spPr>
          <a:xfrm>
            <a:off x="256050" y="3313175"/>
            <a:ext cx="2352600" cy="123000"/>
          </a:xfrm>
          <a:prstGeom prst="rect">
            <a:avLst/>
          </a:prstGeom>
        </p:spPr>
        <p:txBody>
          <a:bodyPr anchorCtr="0" anchor="t" bIns="0" lIns="0" spcFirstLastPara="1" rIns="0" wrap="square" tIns="0">
            <a:spAutoFit/>
          </a:bodyPr>
          <a:lstStyle>
            <a:lvl1pPr lvl="0">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1pPr>
            <a:lvl2pPr lvl="1">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2pPr>
            <a:lvl3pPr lvl="2">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3pPr>
            <a:lvl4pPr lvl="3">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4pPr>
            <a:lvl5pPr lvl="4">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5pPr>
            <a:lvl6pPr lvl="5">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6pPr>
            <a:lvl7pPr lvl="6">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7pPr>
            <a:lvl8pPr lvl="7">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8pPr>
            <a:lvl9pPr lvl="8">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9pPr>
          </a:lstStyle>
          <a:p/>
        </p:txBody>
      </p:sp>
      <p:sp>
        <p:nvSpPr>
          <p:cNvPr id="56" name="Google Shape;56;p13"/>
          <p:cNvSpPr txBox="1"/>
          <p:nvPr>
            <p:ph idx="3" type="title"/>
          </p:nvPr>
        </p:nvSpPr>
        <p:spPr>
          <a:xfrm>
            <a:off x="256050" y="3800525"/>
            <a:ext cx="2352600" cy="123000"/>
          </a:xfrm>
          <a:prstGeom prst="rect">
            <a:avLst/>
          </a:prstGeom>
        </p:spPr>
        <p:txBody>
          <a:bodyPr anchorCtr="0" anchor="t" bIns="0" lIns="0" spcFirstLastPara="1" rIns="0" wrap="square" tIns="0">
            <a:spAutoFit/>
          </a:bodyPr>
          <a:lstStyle>
            <a:lvl1pPr lvl="0">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1pPr>
            <a:lvl2pPr lvl="1">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2pPr>
            <a:lvl3pPr lvl="2">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3pPr>
            <a:lvl4pPr lvl="3">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4pPr>
            <a:lvl5pPr lvl="4">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5pPr>
            <a:lvl6pPr lvl="5">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6pPr>
            <a:lvl7pPr lvl="6">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7pPr>
            <a:lvl8pPr lvl="7">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8pPr>
            <a:lvl9pPr lvl="8">
              <a:lnSpc>
                <a:spcPct val="115000"/>
              </a:lnSpc>
              <a:spcBef>
                <a:spcPts val="0"/>
              </a:spcBef>
              <a:spcAft>
                <a:spcPts val="0"/>
              </a:spcAft>
              <a:buClr>
                <a:schemeClr val="lt2"/>
              </a:buClr>
              <a:buSzPts val="900"/>
              <a:buFont typeface="Montserrat"/>
              <a:buNone/>
              <a:defRPr sz="900">
                <a:solidFill>
                  <a:schemeClr val="lt2"/>
                </a:solidFill>
                <a:latin typeface="Montserrat"/>
                <a:ea typeface="Montserrat"/>
                <a:cs typeface="Montserrat"/>
                <a:sym typeface="Montserrat"/>
              </a:defRPr>
            </a:lvl9pPr>
          </a:lstStyle>
          <a:p/>
        </p:txBody>
      </p:sp>
      <p:sp>
        <p:nvSpPr>
          <p:cNvPr id="57" name="Google Shape;57;p13"/>
          <p:cNvSpPr txBox="1"/>
          <p:nvPr>
            <p:ph idx="1"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58" name="Google Shape;58;p13"/>
          <p:cNvSpPr txBox="1"/>
          <p:nvPr>
            <p:ph idx="4" type="title"/>
          </p:nvPr>
        </p:nvSpPr>
        <p:spPr>
          <a:xfrm>
            <a:off x="256050" y="256025"/>
            <a:ext cx="8631900" cy="1135500"/>
          </a:xfrm>
          <a:prstGeom prst="rect">
            <a:avLst/>
          </a:prstGeom>
        </p:spPr>
        <p:txBody>
          <a:bodyPr anchorCtr="0" anchor="t" bIns="0" lIns="0" spcFirstLastPara="1" rIns="0" wrap="square" tIns="0">
            <a:normAutofit/>
          </a:bodyPr>
          <a:lstStyle>
            <a:lvl1pPr lvl="0">
              <a:lnSpc>
                <a:spcPct val="80000"/>
              </a:lnSpc>
              <a:spcBef>
                <a:spcPts val="0"/>
              </a:spcBef>
              <a:spcAft>
                <a:spcPts val="0"/>
              </a:spcAft>
              <a:buClr>
                <a:schemeClr val="dk1"/>
              </a:buClr>
              <a:buSzPts val="6000"/>
              <a:buFont typeface="Montserrat"/>
              <a:buNone/>
              <a:defRPr sz="6000">
                <a:latin typeface="Montserrat"/>
                <a:ea typeface="Montserrat"/>
                <a:cs typeface="Montserrat"/>
                <a:sym typeface="Montserrat"/>
              </a:defRPr>
            </a:lvl1pPr>
            <a:lvl2pPr lvl="1">
              <a:spcBef>
                <a:spcPts val="0"/>
              </a:spcBef>
              <a:spcAft>
                <a:spcPts val="0"/>
              </a:spcAft>
              <a:buClr>
                <a:schemeClr val="dk1"/>
              </a:buClr>
              <a:buSzPts val="6000"/>
              <a:buFont typeface="Montserrat"/>
              <a:buNone/>
              <a:defRPr sz="6000">
                <a:latin typeface="Montserrat"/>
                <a:ea typeface="Montserrat"/>
                <a:cs typeface="Montserrat"/>
                <a:sym typeface="Montserrat"/>
              </a:defRPr>
            </a:lvl2pPr>
            <a:lvl3pPr lvl="2">
              <a:spcBef>
                <a:spcPts val="0"/>
              </a:spcBef>
              <a:spcAft>
                <a:spcPts val="0"/>
              </a:spcAft>
              <a:buClr>
                <a:schemeClr val="dk1"/>
              </a:buClr>
              <a:buSzPts val="6000"/>
              <a:buFont typeface="Montserrat"/>
              <a:buNone/>
              <a:defRPr sz="6000">
                <a:latin typeface="Montserrat"/>
                <a:ea typeface="Montserrat"/>
                <a:cs typeface="Montserrat"/>
                <a:sym typeface="Montserrat"/>
              </a:defRPr>
            </a:lvl3pPr>
            <a:lvl4pPr lvl="3">
              <a:spcBef>
                <a:spcPts val="0"/>
              </a:spcBef>
              <a:spcAft>
                <a:spcPts val="0"/>
              </a:spcAft>
              <a:buClr>
                <a:schemeClr val="dk1"/>
              </a:buClr>
              <a:buSzPts val="6000"/>
              <a:buFont typeface="Montserrat"/>
              <a:buNone/>
              <a:defRPr sz="6000">
                <a:latin typeface="Montserrat"/>
                <a:ea typeface="Montserrat"/>
                <a:cs typeface="Montserrat"/>
                <a:sym typeface="Montserrat"/>
              </a:defRPr>
            </a:lvl4pPr>
            <a:lvl5pPr lvl="4">
              <a:spcBef>
                <a:spcPts val="0"/>
              </a:spcBef>
              <a:spcAft>
                <a:spcPts val="0"/>
              </a:spcAft>
              <a:buClr>
                <a:schemeClr val="dk1"/>
              </a:buClr>
              <a:buSzPts val="6000"/>
              <a:buFont typeface="Montserrat"/>
              <a:buNone/>
              <a:defRPr sz="6000">
                <a:latin typeface="Montserrat"/>
                <a:ea typeface="Montserrat"/>
                <a:cs typeface="Montserrat"/>
                <a:sym typeface="Montserrat"/>
              </a:defRPr>
            </a:lvl5pPr>
            <a:lvl6pPr lvl="5">
              <a:spcBef>
                <a:spcPts val="0"/>
              </a:spcBef>
              <a:spcAft>
                <a:spcPts val="0"/>
              </a:spcAft>
              <a:buClr>
                <a:schemeClr val="dk1"/>
              </a:buClr>
              <a:buSzPts val="6000"/>
              <a:buFont typeface="Montserrat"/>
              <a:buNone/>
              <a:defRPr sz="6000">
                <a:latin typeface="Montserrat"/>
                <a:ea typeface="Montserrat"/>
                <a:cs typeface="Montserrat"/>
                <a:sym typeface="Montserrat"/>
              </a:defRPr>
            </a:lvl6pPr>
            <a:lvl7pPr lvl="6">
              <a:spcBef>
                <a:spcPts val="0"/>
              </a:spcBef>
              <a:spcAft>
                <a:spcPts val="0"/>
              </a:spcAft>
              <a:buClr>
                <a:schemeClr val="dk1"/>
              </a:buClr>
              <a:buSzPts val="6000"/>
              <a:buFont typeface="Montserrat"/>
              <a:buNone/>
              <a:defRPr sz="6000">
                <a:latin typeface="Montserrat"/>
                <a:ea typeface="Montserrat"/>
                <a:cs typeface="Montserrat"/>
                <a:sym typeface="Montserrat"/>
              </a:defRPr>
            </a:lvl7pPr>
            <a:lvl8pPr lvl="7">
              <a:spcBef>
                <a:spcPts val="0"/>
              </a:spcBef>
              <a:spcAft>
                <a:spcPts val="0"/>
              </a:spcAft>
              <a:buClr>
                <a:schemeClr val="dk1"/>
              </a:buClr>
              <a:buSzPts val="6000"/>
              <a:buFont typeface="Montserrat"/>
              <a:buNone/>
              <a:defRPr sz="6000">
                <a:latin typeface="Montserrat"/>
                <a:ea typeface="Montserrat"/>
                <a:cs typeface="Montserrat"/>
                <a:sym typeface="Montserrat"/>
              </a:defRPr>
            </a:lvl8pPr>
            <a:lvl9pPr lvl="8">
              <a:spcBef>
                <a:spcPts val="0"/>
              </a:spcBef>
              <a:spcAft>
                <a:spcPts val="0"/>
              </a:spcAft>
              <a:buClr>
                <a:schemeClr val="dk1"/>
              </a:buClr>
              <a:buSzPts val="6000"/>
              <a:buFont typeface="Montserrat"/>
              <a:buNone/>
              <a:defRPr sz="6000">
                <a:latin typeface="Montserrat"/>
                <a:ea typeface="Montserrat"/>
                <a:cs typeface="Montserrat"/>
                <a:sym typeface="Montserra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BLANK_1_1_1_1_1_1_1_1_1_1_1_1">
    <p:spTree>
      <p:nvGrpSpPr>
        <p:cNvPr id="59" name="Shape 59"/>
        <p:cNvGrpSpPr/>
        <p:nvPr/>
      </p:nvGrpSpPr>
      <p:grpSpPr>
        <a:xfrm>
          <a:off x="0" y="0"/>
          <a:ext cx="0" cy="0"/>
          <a:chOff x="0" y="0"/>
          <a:chExt cx="0" cy="0"/>
        </a:xfrm>
      </p:grpSpPr>
      <p:sp>
        <p:nvSpPr>
          <p:cNvPr id="60" name="Google Shape;60;p14"/>
          <p:cNvSpPr/>
          <p:nvPr/>
        </p:nvSpPr>
        <p:spPr>
          <a:xfrm flipH="1" rot="10800000">
            <a:off x="6711875" y="2691600"/>
            <a:ext cx="2451900" cy="2451900"/>
          </a:xfrm>
          <a:prstGeom prst="rect">
            <a:avLst/>
          </a:prstGeom>
          <a:gradFill>
            <a:gsLst>
              <a:gs pos="0">
                <a:schemeClr val="accent1"/>
              </a:gs>
              <a:gs pos="72000">
                <a:schemeClr val="accent3"/>
              </a:gs>
              <a:gs pos="100000">
                <a:schemeClr val="accent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61" name="Google Shape;61;p14"/>
          <p:cNvSpPr txBox="1"/>
          <p:nvPr>
            <p:ph idx="1" type="subTitle"/>
          </p:nvPr>
        </p:nvSpPr>
        <p:spPr>
          <a:xfrm>
            <a:off x="4994475" y="1093500"/>
            <a:ext cx="3168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1pPr>
            <a:lvl2pPr lvl="1">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2pPr>
            <a:lvl3pPr lvl="2">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3pPr>
            <a:lvl4pPr lvl="3">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4pPr>
            <a:lvl5pPr lvl="4">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5pPr>
            <a:lvl6pPr lvl="5">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6pPr>
            <a:lvl7pPr lvl="6">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7pPr>
            <a:lvl8pPr lvl="7">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8pPr>
            <a:lvl9pPr lvl="8">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9pPr>
          </a:lstStyle>
          <a:p/>
        </p:txBody>
      </p:sp>
      <p:sp>
        <p:nvSpPr>
          <p:cNvPr id="62" name="Google Shape;62;p14"/>
          <p:cNvSpPr txBox="1"/>
          <p:nvPr>
            <p:ph idx="2" type="subTitle"/>
          </p:nvPr>
        </p:nvSpPr>
        <p:spPr>
          <a:xfrm>
            <a:off x="4994475" y="1721375"/>
            <a:ext cx="3168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1pPr>
            <a:lvl2pPr lvl="1">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2pPr>
            <a:lvl3pPr lvl="2">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3pPr>
            <a:lvl4pPr lvl="3">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4pPr>
            <a:lvl5pPr lvl="4">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5pPr>
            <a:lvl6pPr lvl="5">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6pPr>
            <a:lvl7pPr lvl="6">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7pPr>
            <a:lvl8pPr lvl="7">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8pPr>
            <a:lvl9pPr lvl="8">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9pPr>
          </a:lstStyle>
          <a:p/>
        </p:txBody>
      </p:sp>
      <p:sp>
        <p:nvSpPr>
          <p:cNvPr id="63" name="Google Shape;63;p14"/>
          <p:cNvSpPr txBox="1"/>
          <p:nvPr>
            <p:ph idx="3" type="subTitle"/>
          </p:nvPr>
        </p:nvSpPr>
        <p:spPr>
          <a:xfrm>
            <a:off x="4994475" y="2349250"/>
            <a:ext cx="3168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1pPr>
            <a:lvl2pPr lvl="1">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2pPr>
            <a:lvl3pPr lvl="2">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3pPr>
            <a:lvl4pPr lvl="3">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4pPr>
            <a:lvl5pPr lvl="4">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5pPr>
            <a:lvl6pPr lvl="5">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6pPr>
            <a:lvl7pPr lvl="6">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7pPr>
            <a:lvl8pPr lvl="7">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8pPr>
            <a:lvl9pPr lvl="8">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9pPr>
          </a:lstStyle>
          <a:p/>
        </p:txBody>
      </p:sp>
      <p:sp>
        <p:nvSpPr>
          <p:cNvPr id="64" name="Google Shape;64;p14"/>
          <p:cNvSpPr txBox="1"/>
          <p:nvPr>
            <p:ph idx="4" type="subTitle"/>
          </p:nvPr>
        </p:nvSpPr>
        <p:spPr>
          <a:xfrm>
            <a:off x="4994475" y="2977125"/>
            <a:ext cx="3168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1pPr>
            <a:lvl2pPr lvl="1">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2pPr>
            <a:lvl3pPr lvl="2">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3pPr>
            <a:lvl4pPr lvl="3">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4pPr>
            <a:lvl5pPr lvl="4">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5pPr>
            <a:lvl6pPr lvl="5">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6pPr>
            <a:lvl7pPr lvl="6">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7pPr>
            <a:lvl8pPr lvl="7">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8pPr>
            <a:lvl9pPr lvl="8">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9pPr>
          </a:lstStyle>
          <a:p/>
        </p:txBody>
      </p:sp>
      <p:sp>
        <p:nvSpPr>
          <p:cNvPr id="65" name="Google Shape;65;p14"/>
          <p:cNvSpPr txBox="1"/>
          <p:nvPr>
            <p:ph idx="5" type="subTitle"/>
          </p:nvPr>
        </p:nvSpPr>
        <p:spPr>
          <a:xfrm>
            <a:off x="4994475" y="3605000"/>
            <a:ext cx="3168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1pPr>
            <a:lvl2pPr lvl="1">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2pPr>
            <a:lvl3pPr lvl="2">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3pPr>
            <a:lvl4pPr lvl="3">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4pPr>
            <a:lvl5pPr lvl="4">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5pPr>
            <a:lvl6pPr lvl="5">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6pPr>
            <a:lvl7pPr lvl="6">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7pPr>
            <a:lvl8pPr lvl="7">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8pPr>
            <a:lvl9pPr lvl="8">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9pPr>
          </a:lstStyle>
          <a:p/>
        </p:txBody>
      </p:sp>
      <p:sp>
        <p:nvSpPr>
          <p:cNvPr id="66" name="Google Shape;66;p14"/>
          <p:cNvSpPr txBox="1"/>
          <p:nvPr>
            <p:ph idx="6" type="subTitle"/>
          </p:nvPr>
        </p:nvSpPr>
        <p:spPr>
          <a:xfrm>
            <a:off x="4994475" y="4232875"/>
            <a:ext cx="3168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1pPr>
            <a:lvl2pPr lvl="1">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2pPr>
            <a:lvl3pPr lvl="2">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3pPr>
            <a:lvl4pPr lvl="3">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4pPr>
            <a:lvl5pPr lvl="4">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5pPr>
            <a:lvl6pPr lvl="5">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6pPr>
            <a:lvl7pPr lvl="6">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7pPr>
            <a:lvl8pPr lvl="7">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8pPr>
            <a:lvl9pPr lvl="8">
              <a:spcBef>
                <a:spcPts val="0"/>
              </a:spcBef>
              <a:spcAft>
                <a:spcPts val="0"/>
              </a:spcAft>
              <a:buClr>
                <a:schemeClr val="dk1"/>
              </a:buClr>
              <a:buSzPts val="1400"/>
              <a:buFont typeface="Source Serif 4"/>
              <a:buNone/>
              <a:defRPr i="1" sz="1400">
                <a:solidFill>
                  <a:schemeClr val="dk1"/>
                </a:solidFill>
                <a:latin typeface="Source Serif 4"/>
                <a:ea typeface="Source Serif 4"/>
                <a:cs typeface="Source Serif 4"/>
                <a:sym typeface="Source Serif 4"/>
              </a:defRPr>
            </a:lvl9pPr>
          </a:lstStyle>
          <a:p/>
        </p:txBody>
      </p:sp>
      <p:sp>
        <p:nvSpPr>
          <p:cNvPr id="67" name="Google Shape;67;p14"/>
          <p:cNvSpPr/>
          <p:nvPr>
            <p:ph idx="7" type="pic"/>
          </p:nvPr>
        </p:nvSpPr>
        <p:spPr>
          <a:xfrm>
            <a:off x="50" y="1278300"/>
            <a:ext cx="4285500" cy="3865200"/>
          </a:xfrm>
          <a:prstGeom prst="rect">
            <a:avLst/>
          </a:prstGeom>
          <a:noFill/>
          <a:ln>
            <a:noFill/>
          </a:ln>
        </p:spPr>
      </p:sp>
      <p:sp>
        <p:nvSpPr>
          <p:cNvPr id="68" name="Google Shape;68;p14"/>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69" name="Google Shape;69;p14"/>
          <p:cNvSpPr txBox="1"/>
          <p:nvPr>
            <p:ph idx="8"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70" name="Google Shape;70;p14"/>
          <p:cNvSpPr txBox="1"/>
          <p:nvPr>
            <p:ph idx="9" type="subTitle"/>
          </p:nvPr>
        </p:nvSpPr>
        <p:spPr>
          <a:xfrm>
            <a:off x="5343675" y="1093500"/>
            <a:ext cx="35445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a:buNone/>
              <a:defRPr sz="1200"/>
            </a:lvl1pPr>
            <a:lvl2pPr lvl="1">
              <a:spcBef>
                <a:spcPts val="0"/>
              </a:spcBef>
              <a:spcAft>
                <a:spcPts val="0"/>
              </a:spcAft>
              <a:buClr>
                <a:schemeClr val="lt2"/>
              </a:buClr>
              <a:buSzPts val="1200"/>
              <a:buFont typeface="Montserrat"/>
              <a:buNone/>
              <a:defRPr sz="1200"/>
            </a:lvl2pPr>
            <a:lvl3pPr lvl="2">
              <a:spcBef>
                <a:spcPts val="0"/>
              </a:spcBef>
              <a:spcAft>
                <a:spcPts val="0"/>
              </a:spcAft>
              <a:buClr>
                <a:schemeClr val="lt2"/>
              </a:buClr>
              <a:buSzPts val="1200"/>
              <a:buFont typeface="Montserrat"/>
              <a:buNone/>
              <a:defRPr sz="1200"/>
            </a:lvl3pPr>
            <a:lvl4pPr lvl="3">
              <a:spcBef>
                <a:spcPts val="0"/>
              </a:spcBef>
              <a:spcAft>
                <a:spcPts val="0"/>
              </a:spcAft>
              <a:buClr>
                <a:schemeClr val="lt2"/>
              </a:buClr>
              <a:buSzPts val="1200"/>
              <a:buFont typeface="Montserrat"/>
              <a:buNone/>
              <a:defRPr sz="1200"/>
            </a:lvl4pPr>
            <a:lvl5pPr lvl="4">
              <a:spcBef>
                <a:spcPts val="0"/>
              </a:spcBef>
              <a:spcAft>
                <a:spcPts val="0"/>
              </a:spcAft>
              <a:buClr>
                <a:schemeClr val="lt2"/>
              </a:buClr>
              <a:buSzPts val="1200"/>
              <a:buFont typeface="Montserrat"/>
              <a:buNone/>
              <a:defRPr sz="1200"/>
            </a:lvl5pPr>
            <a:lvl6pPr lvl="5">
              <a:spcBef>
                <a:spcPts val="0"/>
              </a:spcBef>
              <a:spcAft>
                <a:spcPts val="0"/>
              </a:spcAft>
              <a:buClr>
                <a:schemeClr val="lt2"/>
              </a:buClr>
              <a:buSzPts val="1200"/>
              <a:buFont typeface="Montserrat"/>
              <a:buNone/>
              <a:defRPr sz="1200"/>
            </a:lvl6pPr>
            <a:lvl7pPr lvl="6">
              <a:spcBef>
                <a:spcPts val="0"/>
              </a:spcBef>
              <a:spcAft>
                <a:spcPts val="0"/>
              </a:spcAft>
              <a:buClr>
                <a:schemeClr val="lt2"/>
              </a:buClr>
              <a:buSzPts val="1200"/>
              <a:buFont typeface="Montserrat"/>
              <a:buNone/>
              <a:defRPr sz="1200"/>
            </a:lvl7pPr>
            <a:lvl8pPr lvl="7">
              <a:spcBef>
                <a:spcPts val="0"/>
              </a:spcBef>
              <a:spcAft>
                <a:spcPts val="0"/>
              </a:spcAft>
              <a:buClr>
                <a:schemeClr val="lt2"/>
              </a:buClr>
              <a:buSzPts val="1200"/>
              <a:buFont typeface="Montserrat"/>
              <a:buNone/>
              <a:defRPr sz="1200"/>
            </a:lvl8pPr>
            <a:lvl9pPr lvl="8">
              <a:spcBef>
                <a:spcPts val="0"/>
              </a:spcBef>
              <a:spcAft>
                <a:spcPts val="0"/>
              </a:spcAft>
              <a:buClr>
                <a:schemeClr val="lt2"/>
              </a:buClr>
              <a:buSzPts val="1200"/>
              <a:buFont typeface="Montserrat"/>
              <a:buNone/>
              <a:defRPr sz="1200"/>
            </a:lvl9pPr>
          </a:lstStyle>
          <a:p/>
        </p:txBody>
      </p:sp>
      <p:sp>
        <p:nvSpPr>
          <p:cNvPr id="71" name="Google Shape;71;p14"/>
          <p:cNvSpPr txBox="1"/>
          <p:nvPr>
            <p:ph idx="13" type="subTitle"/>
          </p:nvPr>
        </p:nvSpPr>
        <p:spPr>
          <a:xfrm>
            <a:off x="5343675" y="1721375"/>
            <a:ext cx="35445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a:buNone/>
              <a:defRPr sz="1200"/>
            </a:lvl1pPr>
            <a:lvl2pPr lvl="1">
              <a:spcBef>
                <a:spcPts val="0"/>
              </a:spcBef>
              <a:spcAft>
                <a:spcPts val="0"/>
              </a:spcAft>
              <a:buClr>
                <a:schemeClr val="lt2"/>
              </a:buClr>
              <a:buSzPts val="1200"/>
              <a:buFont typeface="Montserrat"/>
              <a:buNone/>
              <a:defRPr sz="1200"/>
            </a:lvl2pPr>
            <a:lvl3pPr lvl="2">
              <a:spcBef>
                <a:spcPts val="0"/>
              </a:spcBef>
              <a:spcAft>
                <a:spcPts val="0"/>
              </a:spcAft>
              <a:buClr>
                <a:schemeClr val="lt2"/>
              </a:buClr>
              <a:buSzPts val="1200"/>
              <a:buFont typeface="Montserrat"/>
              <a:buNone/>
              <a:defRPr sz="1200"/>
            </a:lvl3pPr>
            <a:lvl4pPr lvl="3">
              <a:spcBef>
                <a:spcPts val="0"/>
              </a:spcBef>
              <a:spcAft>
                <a:spcPts val="0"/>
              </a:spcAft>
              <a:buClr>
                <a:schemeClr val="lt2"/>
              </a:buClr>
              <a:buSzPts val="1200"/>
              <a:buFont typeface="Montserrat"/>
              <a:buNone/>
              <a:defRPr sz="1200"/>
            </a:lvl4pPr>
            <a:lvl5pPr lvl="4">
              <a:spcBef>
                <a:spcPts val="0"/>
              </a:spcBef>
              <a:spcAft>
                <a:spcPts val="0"/>
              </a:spcAft>
              <a:buClr>
                <a:schemeClr val="lt2"/>
              </a:buClr>
              <a:buSzPts val="1200"/>
              <a:buFont typeface="Montserrat"/>
              <a:buNone/>
              <a:defRPr sz="1200"/>
            </a:lvl5pPr>
            <a:lvl6pPr lvl="5">
              <a:spcBef>
                <a:spcPts val="0"/>
              </a:spcBef>
              <a:spcAft>
                <a:spcPts val="0"/>
              </a:spcAft>
              <a:buClr>
                <a:schemeClr val="lt2"/>
              </a:buClr>
              <a:buSzPts val="1200"/>
              <a:buFont typeface="Montserrat"/>
              <a:buNone/>
              <a:defRPr sz="1200"/>
            </a:lvl6pPr>
            <a:lvl7pPr lvl="6">
              <a:spcBef>
                <a:spcPts val="0"/>
              </a:spcBef>
              <a:spcAft>
                <a:spcPts val="0"/>
              </a:spcAft>
              <a:buClr>
                <a:schemeClr val="lt2"/>
              </a:buClr>
              <a:buSzPts val="1200"/>
              <a:buFont typeface="Montserrat"/>
              <a:buNone/>
              <a:defRPr sz="1200"/>
            </a:lvl7pPr>
            <a:lvl8pPr lvl="7">
              <a:spcBef>
                <a:spcPts val="0"/>
              </a:spcBef>
              <a:spcAft>
                <a:spcPts val="0"/>
              </a:spcAft>
              <a:buClr>
                <a:schemeClr val="lt2"/>
              </a:buClr>
              <a:buSzPts val="1200"/>
              <a:buFont typeface="Montserrat"/>
              <a:buNone/>
              <a:defRPr sz="1200"/>
            </a:lvl8pPr>
            <a:lvl9pPr lvl="8">
              <a:spcBef>
                <a:spcPts val="0"/>
              </a:spcBef>
              <a:spcAft>
                <a:spcPts val="0"/>
              </a:spcAft>
              <a:buClr>
                <a:schemeClr val="lt2"/>
              </a:buClr>
              <a:buSzPts val="1200"/>
              <a:buFont typeface="Montserrat"/>
              <a:buNone/>
              <a:defRPr sz="1200"/>
            </a:lvl9pPr>
          </a:lstStyle>
          <a:p/>
        </p:txBody>
      </p:sp>
      <p:sp>
        <p:nvSpPr>
          <p:cNvPr id="72" name="Google Shape;72;p14"/>
          <p:cNvSpPr txBox="1"/>
          <p:nvPr>
            <p:ph idx="14" type="subTitle"/>
          </p:nvPr>
        </p:nvSpPr>
        <p:spPr>
          <a:xfrm>
            <a:off x="5343675" y="2349250"/>
            <a:ext cx="35445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a:buNone/>
              <a:defRPr sz="1200"/>
            </a:lvl1pPr>
            <a:lvl2pPr lvl="1">
              <a:spcBef>
                <a:spcPts val="0"/>
              </a:spcBef>
              <a:spcAft>
                <a:spcPts val="0"/>
              </a:spcAft>
              <a:buClr>
                <a:schemeClr val="lt2"/>
              </a:buClr>
              <a:buSzPts val="1200"/>
              <a:buFont typeface="Montserrat"/>
              <a:buNone/>
              <a:defRPr sz="1200"/>
            </a:lvl2pPr>
            <a:lvl3pPr lvl="2">
              <a:spcBef>
                <a:spcPts val="0"/>
              </a:spcBef>
              <a:spcAft>
                <a:spcPts val="0"/>
              </a:spcAft>
              <a:buClr>
                <a:schemeClr val="lt2"/>
              </a:buClr>
              <a:buSzPts val="1200"/>
              <a:buFont typeface="Montserrat"/>
              <a:buNone/>
              <a:defRPr sz="1200"/>
            </a:lvl3pPr>
            <a:lvl4pPr lvl="3">
              <a:spcBef>
                <a:spcPts val="0"/>
              </a:spcBef>
              <a:spcAft>
                <a:spcPts val="0"/>
              </a:spcAft>
              <a:buClr>
                <a:schemeClr val="lt2"/>
              </a:buClr>
              <a:buSzPts val="1200"/>
              <a:buFont typeface="Montserrat"/>
              <a:buNone/>
              <a:defRPr sz="1200"/>
            </a:lvl4pPr>
            <a:lvl5pPr lvl="4">
              <a:spcBef>
                <a:spcPts val="0"/>
              </a:spcBef>
              <a:spcAft>
                <a:spcPts val="0"/>
              </a:spcAft>
              <a:buClr>
                <a:schemeClr val="lt2"/>
              </a:buClr>
              <a:buSzPts val="1200"/>
              <a:buFont typeface="Montserrat"/>
              <a:buNone/>
              <a:defRPr sz="1200"/>
            </a:lvl5pPr>
            <a:lvl6pPr lvl="5">
              <a:spcBef>
                <a:spcPts val="0"/>
              </a:spcBef>
              <a:spcAft>
                <a:spcPts val="0"/>
              </a:spcAft>
              <a:buClr>
                <a:schemeClr val="lt2"/>
              </a:buClr>
              <a:buSzPts val="1200"/>
              <a:buFont typeface="Montserrat"/>
              <a:buNone/>
              <a:defRPr sz="1200"/>
            </a:lvl6pPr>
            <a:lvl7pPr lvl="6">
              <a:spcBef>
                <a:spcPts val="0"/>
              </a:spcBef>
              <a:spcAft>
                <a:spcPts val="0"/>
              </a:spcAft>
              <a:buClr>
                <a:schemeClr val="lt2"/>
              </a:buClr>
              <a:buSzPts val="1200"/>
              <a:buFont typeface="Montserrat"/>
              <a:buNone/>
              <a:defRPr sz="1200"/>
            </a:lvl7pPr>
            <a:lvl8pPr lvl="7">
              <a:spcBef>
                <a:spcPts val="0"/>
              </a:spcBef>
              <a:spcAft>
                <a:spcPts val="0"/>
              </a:spcAft>
              <a:buClr>
                <a:schemeClr val="lt2"/>
              </a:buClr>
              <a:buSzPts val="1200"/>
              <a:buFont typeface="Montserrat"/>
              <a:buNone/>
              <a:defRPr sz="1200"/>
            </a:lvl8pPr>
            <a:lvl9pPr lvl="8">
              <a:spcBef>
                <a:spcPts val="0"/>
              </a:spcBef>
              <a:spcAft>
                <a:spcPts val="0"/>
              </a:spcAft>
              <a:buClr>
                <a:schemeClr val="lt2"/>
              </a:buClr>
              <a:buSzPts val="1200"/>
              <a:buFont typeface="Montserrat"/>
              <a:buNone/>
              <a:defRPr sz="1200"/>
            </a:lvl9pPr>
          </a:lstStyle>
          <a:p/>
        </p:txBody>
      </p:sp>
      <p:sp>
        <p:nvSpPr>
          <p:cNvPr id="73" name="Google Shape;73;p14"/>
          <p:cNvSpPr txBox="1"/>
          <p:nvPr>
            <p:ph idx="15" type="subTitle"/>
          </p:nvPr>
        </p:nvSpPr>
        <p:spPr>
          <a:xfrm>
            <a:off x="5343675" y="2977125"/>
            <a:ext cx="35445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a:buNone/>
              <a:defRPr sz="1200"/>
            </a:lvl1pPr>
            <a:lvl2pPr lvl="1">
              <a:spcBef>
                <a:spcPts val="0"/>
              </a:spcBef>
              <a:spcAft>
                <a:spcPts val="0"/>
              </a:spcAft>
              <a:buClr>
                <a:schemeClr val="lt2"/>
              </a:buClr>
              <a:buSzPts val="1200"/>
              <a:buFont typeface="Montserrat"/>
              <a:buNone/>
              <a:defRPr sz="1200"/>
            </a:lvl2pPr>
            <a:lvl3pPr lvl="2">
              <a:spcBef>
                <a:spcPts val="0"/>
              </a:spcBef>
              <a:spcAft>
                <a:spcPts val="0"/>
              </a:spcAft>
              <a:buClr>
                <a:schemeClr val="lt2"/>
              </a:buClr>
              <a:buSzPts val="1200"/>
              <a:buFont typeface="Montserrat"/>
              <a:buNone/>
              <a:defRPr sz="1200"/>
            </a:lvl3pPr>
            <a:lvl4pPr lvl="3">
              <a:spcBef>
                <a:spcPts val="0"/>
              </a:spcBef>
              <a:spcAft>
                <a:spcPts val="0"/>
              </a:spcAft>
              <a:buClr>
                <a:schemeClr val="lt2"/>
              </a:buClr>
              <a:buSzPts val="1200"/>
              <a:buFont typeface="Montserrat"/>
              <a:buNone/>
              <a:defRPr sz="1200"/>
            </a:lvl4pPr>
            <a:lvl5pPr lvl="4">
              <a:spcBef>
                <a:spcPts val="0"/>
              </a:spcBef>
              <a:spcAft>
                <a:spcPts val="0"/>
              </a:spcAft>
              <a:buClr>
                <a:schemeClr val="lt2"/>
              </a:buClr>
              <a:buSzPts val="1200"/>
              <a:buFont typeface="Montserrat"/>
              <a:buNone/>
              <a:defRPr sz="1200"/>
            </a:lvl5pPr>
            <a:lvl6pPr lvl="5">
              <a:spcBef>
                <a:spcPts val="0"/>
              </a:spcBef>
              <a:spcAft>
                <a:spcPts val="0"/>
              </a:spcAft>
              <a:buClr>
                <a:schemeClr val="lt2"/>
              </a:buClr>
              <a:buSzPts val="1200"/>
              <a:buFont typeface="Montserrat"/>
              <a:buNone/>
              <a:defRPr sz="1200"/>
            </a:lvl6pPr>
            <a:lvl7pPr lvl="6">
              <a:spcBef>
                <a:spcPts val="0"/>
              </a:spcBef>
              <a:spcAft>
                <a:spcPts val="0"/>
              </a:spcAft>
              <a:buClr>
                <a:schemeClr val="lt2"/>
              </a:buClr>
              <a:buSzPts val="1200"/>
              <a:buFont typeface="Montserrat"/>
              <a:buNone/>
              <a:defRPr sz="1200"/>
            </a:lvl7pPr>
            <a:lvl8pPr lvl="7">
              <a:spcBef>
                <a:spcPts val="0"/>
              </a:spcBef>
              <a:spcAft>
                <a:spcPts val="0"/>
              </a:spcAft>
              <a:buClr>
                <a:schemeClr val="lt2"/>
              </a:buClr>
              <a:buSzPts val="1200"/>
              <a:buFont typeface="Montserrat"/>
              <a:buNone/>
              <a:defRPr sz="1200"/>
            </a:lvl8pPr>
            <a:lvl9pPr lvl="8">
              <a:spcBef>
                <a:spcPts val="0"/>
              </a:spcBef>
              <a:spcAft>
                <a:spcPts val="0"/>
              </a:spcAft>
              <a:buClr>
                <a:schemeClr val="lt2"/>
              </a:buClr>
              <a:buSzPts val="1200"/>
              <a:buFont typeface="Montserrat"/>
              <a:buNone/>
              <a:defRPr sz="1200"/>
            </a:lvl9pPr>
          </a:lstStyle>
          <a:p/>
        </p:txBody>
      </p:sp>
      <p:sp>
        <p:nvSpPr>
          <p:cNvPr id="74" name="Google Shape;74;p14"/>
          <p:cNvSpPr txBox="1"/>
          <p:nvPr>
            <p:ph idx="16" type="subTitle"/>
          </p:nvPr>
        </p:nvSpPr>
        <p:spPr>
          <a:xfrm>
            <a:off x="5343675" y="3605000"/>
            <a:ext cx="35445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a:buNone/>
              <a:defRPr sz="1200"/>
            </a:lvl1pPr>
            <a:lvl2pPr lvl="1">
              <a:spcBef>
                <a:spcPts val="0"/>
              </a:spcBef>
              <a:spcAft>
                <a:spcPts val="0"/>
              </a:spcAft>
              <a:buClr>
                <a:schemeClr val="lt2"/>
              </a:buClr>
              <a:buSzPts val="1200"/>
              <a:buFont typeface="Montserrat"/>
              <a:buNone/>
              <a:defRPr sz="1200"/>
            </a:lvl2pPr>
            <a:lvl3pPr lvl="2">
              <a:spcBef>
                <a:spcPts val="0"/>
              </a:spcBef>
              <a:spcAft>
                <a:spcPts val="0"/>
              </a:spcAft>
              <a:buClr>
                <a:schemeClr val="lt2"/>
              </a:buClr>
              <a:buSzPts val="1200"/>
              <a:buFont typeface="Montserrat"/>
              <a:buNone/>
              <a:defRPr sz="1200"/>
            </a:lvl3pPr>
            <a:lvl4pPr lvl="3">
              <a:spcBef>
                <a:spcPts val="0"/>
              </a:spcBef>
              <a:spcAft>
                <a:spcPts val="0"/>
              </a:spcAft>
              <a:buClr>
                <a:schemeClr val="lt2"/>
              </a:buClr>
              <a:buSzPts val="1200"/>
              <a:buFont typeface="Montserrat"/>
              <a:buNone/>
              <a:defRPr sz="1200"/>
            </a:lvl4pPr>
            <a:lvl5pPr lvl="4">
              <a:spcBef>
                <a:spcPts val="0"/>
              </a:spcBef>
              <a:spcAft>
                <a:spcPts val="0"/>
              </a:spcAft>
              <a:buClr>
                <a:schemeClr val="lt2"/>
              </a:buClr>
              <a:buSzPts val="1200"/>
              <a:buFont typeface="Montserrat"/>
              <a:buNone/>
              <a:defRPr sz="1200"/>
            </a:lvl5pPr>
            <a:lvl6pPr lvl="5">
              <a:spcBef>
                <a:spcPts val="0"/>
              </a:spcBef>
              <a:spcAft>
                <a:spcPts val="0"/>
              </a:spcAft>
              <a:buClr>
                <a:schemeClr val="lt2"/>
              </a:buClr>
              <a:buSzPts val="1200"/>
              <a:buFont typeface="Montserrat"/>
              <a:buNone/>
              <a:defRPr sz="1200"/>
            </a:lvl6pPr>
            <a:lvl7pPr lvl="6">
              <a:spcBef>
                <a:spcPts val="0"/>
              </a:spcBef>
              <a:spcAft>
                <a:spcPts val="0"/>
              </a:spcAft>
              <a:buClr>
                <a:schemeClr val="lt2"/>
              </a:buClr>
              <a:buSzPts val="1200"/>
              <a:buFont typeface="Montserrat"/>
              <a:buNone/>
              <a:defRPr sz="1200"/>
            </a:lvl7pPr>
            <a:lvl8pPr lvl="7">
              <a:spcBef>
                <a:spcPts val="0"/>
              </a:spcBef>
              <a:spcAft>
                <a:spcPts val="0"/>
              </a:spcAft>
              <a:buClr>
                <a:schemeClr val="lt2"/>
              </a:buClr>
              <a:buSzPts val="1200"/>
              <a:buFont typeface="Montserrat"/>
              <a:buNone/>
              <a:defRPr sz="1200"/>
            </a:lvl8pPr>
            <a:lvl9pPr lvl="8">
              <a:spcBef>
                <a:spcPts val="0"/>
              </a:spcBef>
              <a:spcAft>
                <a:spcPts val="0"/>
              </a:spcAft>
              <a:buClr>
                <a:schemeClr val="lt2"/>
              </a:buClr>
              <a:buSzPts val="1200"/>
              <a:buFont typeface="Montserrat"/>
              <a:buNone/>
              <a:defRPr sz="1200"/>
            </a:lvl9pPr>
          </a:lstStyle>
          <a:p/>
        </p:txBody>
      </p:sp>
      <p:sp>
        <p:nvSpPr>
          <p:cNvPr id="75" name="Google Shape;75;p14"/>
          <p:cNvSpPr txBox="1"/>
          <p:nvPr>
            <p:ph idx="17" type="subTitle"/>
          </p:nvPr>
        </p:nvSpPr>
        <p:spPr>
          <a:xfrm>
            <a:off x="5343675" y="4232875"/>
            <a:ext cx="3544500" cy="1848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a:buNone/>
              <a:defRPr sz="1200"/>
            </a:lvl1pPr>
            <a:lvl2pPr lvl="1">
              <a:spcBef>
                <a:spcPts val="0"/>
              </a:spcBef>
              <a:spcAft>
                <a:spcPts val="0"/>
              </a:spcAft>
              <a:buClr>
                <a:schemeClr val="lt2"/>
              </a:buClr>
              <a:buSzPts val="1200"/>
              <a:buFont typeface="Montserrat"/>
              <a:buNone/>
              <a:defRPr sz="1200"/>
            </a:lvl2pPr>
            <a:lvl3pPr lvl="2">
              <a:spcBef>
                <a:spcPts val="0"/>
              </a:spcBef>
              <a:spcAft>
                <a:spcPts val="0"/>
              </a:spcAft>
              <a:buClr>
                <a:schemeClr val="lt2"/>
              </a:buClr>
              <a:buSzPts val="1200"/>
              <a:buFont typeface="Montserrat"/>
              <a:buNone/>
              <a:defRPr sz="1200"/>
            </a:lvl3pPr>
            <a:lvl4pPr lvl="3">
              <a:spcBef>
                <a:spcPts val="0"/>
              </a:spcBef>
              <a:spcAft>
                <a:spcPts val="0"/>
              </a:spcAft>
              <a:buClr>
                <a:schemeClr val="lt2"/>
              </a:buClr>
              <a:buSzPts val="1200"/>
              <a:buFont typeface="Montserrat"/>
              <a:buNone/>
              <a:defRPr sz="1200"/>
            </a:lvl4pPr>
            <a:lvl5pPr lvl="4">
              <a:spcBef>
                <a:spcPts val="0"/>
              </a:spcBef>
              <a:spcAft>
                <a:spcPts val="0"/>
              </a:spcAft>
              <a:buClr>
                <a:schemeClr val="lt2"/>
              </a:buClr>
              <a:buSzPts val="1200"/>
              <a:buFont typeface="Montserrat"/>
              <a:buNone/>
              <a:defRPr sz="1200"/>
            </a:lvl5pPr>
            <a:lvl6pPr lvl="5">
              <a:spcBef>
                <a:spcPts val="0"/>
              </a:spcBef>
              <a:spcAft>
                <a:spcPts val="0"/>
              </a:spcAft>
              <a:buClr>
                <a:schemeClr val="lt2"/>
              </a:buClr>
              <a:buSzPts val="1200"/>
              <a:buFont typeface="Montserrat"/>
              <a:buNone/>
              <a:defRPr sz="1200"/>
            </a:lvl6pPr>
            <a:lvl7pPr lvl="6">
              <a:spcBef>
                <a:spcPts val="0"/>
              </a:spcBef>
              <a:spcAft>
                <a:spcPts val="0"/>
              </a:spcAft>
              <a:buClr>
                <a:schemeClr val="lt2"/>
              </a:buClr>
              <a:buSzPts val="1200"/>
              <a:buFont typeface="Montserrat"/>
              <a:buNone/>
              <a:defRPr sz="1200"/>
            </a:lvl7pPr>
            <a:lvl8pPr lvl="7">
              <a:spcBef>
                <a:spcPts val="0"/>
              </a:spcBef>
              <a:spcAft>
                <a:spcPts val="0"/>
              </a:spcAft>
              <a:buClr>
                <a:schemeClr val="lt2"/>
              </a:buClr>
              <a:buSzPts val="1200"/>
              <a:buFont typeface="Montserrat"/>
              <a:buNone/>
              <a:defRPr sz="1200"/>
            </a:lvl8pPr>
            <a:lvl9pPr lvl="8">
              <a:spcBef>
                <a:spcPts val="0"/>
              </a:spcBef>
              <a:spcAft>
                <a:spcPts val="0"/>
              </a:spcAft>
              <a:buClr>
                <a:schemeClr val="lt2"/>
              </a:buClr>
              <a:buSzPts val="1200"/>
              <a:buFont typeface="Montserrat"/>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 Alt 1">
  <p:cSld name="BLANK_1_1_1_1_1_1_1_2">
    <p:spTree>
      <p:nvGrpSpPr>
        <p:cNvPr id="76" name="Shape 76"/>
        <p:cNvGrpSpPr/>
        <p:nvPr/>
      </p:nvGrpSpPr>
      <p:grpSpPr>
        <a:xfrm>
          <a:off x="0" y="0"/>
          <a:ext cx="0" cy="0"/>
          <a:chOff x="0" y="0"/>
          <a:chExt cx="0" cy="0"/>
        </a:xfrm>
      </p:grpSpPr>
      <p:sp>
        <p:nvSpPr>
          <p:cNvPr id="77" name="Google Shape;77;p15"/>
          <p:cNvSpPr/>
          <p:nvPr/>
        </p:nvSpPr>
        <p:spPr>
          <a:xfrm>
            <a:off x="4572000" y="-6600"/>
            <a:ext cx="4572000" cy="515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78" name="Google Shape;78;p15"/>
          <p:cNvSpPr txBox="1"/>
          <p:nvPr>
            <p:ph type="title"/>
          </p:nvPr>
        </p:nvSpPr>
        <p:spPr>
          <a:xfrm>
            <a:off x="256025" y="213150"/>
            <a:ext cx="4261200" cy="10059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79" name="Google Shape;79;p15"/>
          <p:cNvSpPr txBox="1"/>
          <p:nvPr>
            <p:ph idx="1" type="body"/>
          </p:nvPr>
        </p:nvSpPr>
        <p:spPr>
          <a:xfrm>
            <a:off x="256025" y="1547275"/>
            <a:ext cx="3639600" cy="22398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80" name="Google Shape;80;p15"/>
          <p:cNvSpPr txBox="1"/>
          <p:nvPr>
            <p:ph idx="2" type="title"/>
          </p:nvPr>
        </p:nvSpPr>
        <p:spPr>
          <a:xfrm>
            <a:off x="6067500" y="4448600"/>
            <a:ext cx="1581000" cy="118500"/>
          </a:xfrm>
          <a:prstGeom prst="rect">
            <a:avLst/>
          </a:prstGeom>
        </p:spPr>
        <p:txBody>
          <a:bodyPr anchorCtr="0" anchor="t" bIns="0" lIns="0" spcFirstLastPara="1" rIns="0" wrap="square" tIns="0">
            <a:normAutofit/>
          </a:bodyPr>
          <a:lstStyle>
            <a:lvl1pPr lvl="0" algn="ctr">
              <a:spcBef>
                <a:spcPts val="0"/>
              </a:spcBef>
              <a:spcAft>
                <a:spcPts val="0"/>
              </a:spcAft>
              <a:buNone/>
              <a:defRPr sz="1000">
                <a:solidFill>
                  <a:schemeClr val="lt2"/>
                </a:solidFill>
                <a:latin typeface="Montserrat"/>
                <a:ea typeface="Montserrat"/>
                <a:cs typeface="Montserrat"/>
                <a:sym typeface="Montserrat"/>
              </a:defRPr>
            </a:lvl1pPr>
            <a:lvl2pPr lvl="1">
              <a:lnSpc>
                <a:spcPct val="115000"/>
              </a:lnSpc>
              <a:spcBef>
                <a:spcPts val="0"/>
              </a:spcBef>
              <a:spcAft>
                <a:spcPts val="0"/>
              </a:spcAft>
              <a:buNone/>
              <a:defRPr sz="1000">
                <a:solidFill>
                  <a:schemeClr val="lt2"/>
                </a:solidFill>
                <a:latin typeface="Montserrat"/>
                <a:ea typeface="Montserrat"/>
                <a:cs typeface="Montserrat"/>
                <a:sym typeface="Montserrat"/>
              </a:defRPr>
            </a:lvl2pPr>
            <a:lvl3pPr lvl="2">
              <a:lnSpc>
                <a:spcPct val="115000"/>
              </a:lnSpc>
              <a:spcBef>
                <a:spcPts val="0"/>
              </a:spcBef>
              <a:spcAft>
                <a:spcPts val="0"/>
              </a:spcAft>
              <a:buNone/>
              <a:defRPr sz="1000">
                <a:solidFill>
                  <a:schemeClr val="lt2"/>
                </a:solidFill>
                <a:latin typeface="Montserrat"/>
                <a:ea typeface="Montserrat"/>
                <a:cs typeface="Montserrat"/>
                <a:sym typeface="Montserrat"/>
              </a:defRPr>
            </a:lvl3pPr>
            <a:lvl4pPr lvl="3">
              <a:lnSpc>
                <a:spcPct val="115000"/>
              </a:lnSpc>
              <a:spcBef>
                <a:spcPts val="0"/>
              </a:spcBef>
              <a:spcAft>
                <a:spcPts val="0"/>
              </a:spcAft>
              <a:buNone/>
              <a:defRPr sz="1000">
                <a:solidFill>
                  <a:schemeClr val="lt2"/>
                </a:solidFill>
                <a:latin typeface="Montserrat"/>
                <a:ea typeface="Montserrat"/>
                <a:cs typeface="Montserrat"/>
                <a:sym typeface="Montserrat"/>
              </a:defRPr>
            </a:lvl4pPr>
            <a:lvl5pPr lvl="4">
              <a:lnSpc>
                <a:spcPct val="115000"/>
              </a:lnSpc>
              <a:spcBef>
                <a:spcPts val="0"/>
              </a:spcBef>
              <a:spcAft>
                <a:spcPts val="0"/>
              </a:spcAft>
              <a:buNone/>
              <a:defRPr sz="1000">
                <a:solidFill>
                  <a:schemeClr val="lt2"/>
                </a:solidFill>
                <a:latin typeface="Montserrat"/>
                <a:ea typeface="Montserrat"/>
                <a:cs typeface="Montserrat"/>
                <a:sym typeface="Montserrat"/>
              </a:defRPr>
            </a:lvl5pPr>
            <a:lvl6pPr lvl="5">
              <a:lnSpc>
                <a:spcPct val="115000"/>
              </a:lnSpc>
              <a:spcBef>
                <a:spcPts val="0"/>
              </a:spcBef>
              <a:spcAft>
                <a:spcPts val="0"/>
              </a:spcAft>
              <a:buNone/>
              <a:defRPr sz="1000">
                <a:solidFill>
                  <a:schemeClr val="lt2"/>
                </a:solidFill>
                <a:latin typeface="Montserrat"/>
                <a:ea typeface="Montserrat"/>
                <a:cs typeface="Montserrat"/>
                <a:sym typeface="Montserrat"/>
              </a:defRPr>
            </a:lvl6pPr>
            <a:lvl7pPr lvl="6">
              <a:lnSpc>
                <a:spcPct val="115000"/>
              </a:lnSpc>
              <a:spcBef>
                <a:spcPts val="0"/>
              </a:spcBef>
              <a:spcAft>
                <a:spcPts val="0"/>
              </a:spcAft>
              <a:buNone/>
              <a:defRPr sz="1000">
                <a:solidFill>
                  <a:schemeClr val="lt2"/>
                </a:solidFill>
                <a:latin typeface="Montserrat"/>
                <a:ea typeface="Montserrat"/>
                <a:cs typeface="Montserrat"/>
                <a:sym typeface="Montserrat"/>
              </a:defRPr>
            </a:lvl7pPr>
            <a:lvl8pPr lvl="7">
              <a:lnSpc>
                <a:spcPct val="115000"/>
              </a:lnSpc>
              <a:spcBef>
                <a:spcPts val="0"/>
              </a:spcBef>
              <a:spcAft>
                <a:spcPts val="0"/>
              </a:spcAft>
              <a:buNone/>
              <a:defRPr sz="1000">
                <a:solidFill>
                  <a:schemeClr val="lt2"/>
                </a:solidFill>
                <a:latin typeface="Montserrat"/>
                <a:ea typeface="Montserrat"/>
                <a:cs typeface="Montserrat"/>
                <a:sym typeface="Montserrat"/>
              </a:defRPr>
            </a:lvl8pPr>
            <a:lvl9pPr lvl="8">
              <a:lnSpc>
                <a:spcPct val="115000"/>
              </a:lnSpc>
              <a:spcBef>
                <a:spcPts val="0"/>
              </a:spcBef>
              <a:spcAft>
                <a:spcPts val="0"/>
              </a:spcAft>
              <a:buNone/>
              <a:defRPr sz="1000">
                <a:solidFill>
                  <a:schemeClr val="lt2"/>
                </a:solidFill>
                <a:latin typeface="Montserrat"/>
                <a:ea typeface="Montserrat"/>
                <a:cs typeface="Montserrat"/>
                <a:sym typeface="Montserrat"/>
              </a:defRPr>
            </a:lvl9pPr>
          </a:lstStyle>
          <a:p/>
        </p:txBody>
      </p:sp>
      <p:sp>
        <p:nvSpPr>
          <p:cNvPr id="81" name="Google Shape;81;p15"/>
          <p:cNvSpPr txBox="1"/>
          <p:nvPr>
            <p:ph idx="3" type="title"/>
          </p:nvPr>
        </p:nvSpPr>
        <p:spPr>
          <a:xfrm>
            <a:off x="6067500" y="4621154"/>
            <a:ext cx="1581000" cy="118500"/>
          </a:xfrm>
          <a:prstGeom prst="rect">
            <a:avLst/>
          </a:prstGeom>
        </p:spPr>
        <p:txBody>
          <a:bodyPr anchorCtr="0" anchor="t" bIns="0" lIns="0" spcFirstLastPara="1" rIns="0" wrap="square" tIns="0">
            <a:normAutofit/>
          </a:bodyPr>
          <a:lstStyle>
            <a:lvl1pPr lvl="0" algn="ctr">
              <a:spcBef>
                <a:spcPts val="0"/>
              </a:spcBef>
              <a:spcAft>
                <a:spcPts val="0"/>
              </a:spcAft>
              <a:buNone/>
              <a:defRPr sz="800">
                <a:solidFill>
                  <a:schemeClr val="lt2"/>
                </a:solidFill>
              </a:defRPr>
            </a:lvl1pPr>
            <a:lvl2pPr lvl="1">
              <a:lnSpc>
                <a:spcPct val="115000"/>
              </a:lnSpc>
              <a:spcBef>
                <a:spcPts val="0"/>
              </a:spcBef>
              <a:spcAft>
                <a:spcPts val="0"/>
              </a:spcAft>
              <a:buNone/>
              <a:defRPr sz="800">
                <a:solidFill>
                  <a:schemeClr val="lt2"/>
                </a:solidFill>
              </a:defRPr>
            </a:lvl2pPr>
            <a:lvl3pPr lvl="2">
              <a:lnSpc>
                <a:spcPct val="115000"/>
              </a:lnSpc>
              <a:spcBef>
                <a:spcPts val="0"/>
              </a:spcBef>
              <a:spcAft>
                <a:spcPts val="0"/>
              </a:spcAft>
              <a:buNone/>
              <a:defRPr sz="800">
                <a:solidFill>
                  <a:schemeClr val="lt2"/>
                </a:solidFill>
              </a:defRPr>
            </a:lvl3pPr>
            <a:lvl4pPr lvl="3">
              <a:lnSpc>
                <a:spcPct val="115000"/>
              </a:lnSpc>
              <a:spcBef>
                <a:spcPts val="0"/>
              </a:spcBef>
              <a:spcAft>
                <a:spcPts val="0"/>
              </a:spcAft>
              <a:buNone/>
              <a:defRPr sz="800">
                <a:solidFill>
                  <a:schemeClr val="lt2"/>
                </a:solidFill>
              </a:defRPr>
            </a:lvl4pPr>
            <a:lvl5pPr lvl="4">
              <a:lnSpc>
                <a:spcPct val="115000"/>
              </a:lnSpc>
              <a:spcBef>
                <a:spcPts val="0"/>
              </a:spcBef>
              <a:spcAft>
                <a:spcPts val="0"/>
              </a:spcAft>
              <a:buNone/>
              <a:defRPr sz="800">
                <a:solidFill>
                  <a:schemeClr val="lt2"/>
                </a:solidFill>
              </a:defRPr>
            </a:lvl5pPr>
            <a:lvl6pPr lvl="5">
              <a:lnSpc>
                <a:spcPct val="115000"/>
              </a:lnSpc>
              <a:spcBef>
                <a:spcPts val="0"/>
              </a:spcBef>
              <a:spcAft>
                <a:spcPts val="0"/>
              </a:spcAft>
              <a:buNone/>
              <a:defRPr sz="800">
                <a:solidFill>
                  <a:schemeClr val="lt2"/>
                </a:solidFill>
              </a:defRPr>
            </a:lvl6pPr>
            <a:lvl7pPr lvl="6">
              <a:lnSpc>
                <a:spcPct val="115000"/>
              </a:lnSpc>
              <a:spcBef>
                <a:spcPts val="0"/>
              </a:spcBef>
              <a:spcAft>
                <a:spcPts val="0"/>
              </a:spcAft>
              <a:buNone/>
              <a:defRPr sz="800">
                <a:solidFill>
                  <a:schemeClr val="lt2"/>
                </a:solidFill>
              </a:defRPr>
            </a:lvl7pPr>
            <a:lvl8pPr lvl="7">
              <a:lnSpc>
                <a:spcPct val="115000"/>
              </a:lnSpc>
              <a:spcBef>
                <a:spcPts val="0"/>
              </a:spcBef>
              <a:spcAft>
                <a:spcPts val="0"/>
              </a:spcAft>
              <a:buNone/>
              <a:defRPr sz="800">
                <a:solidFill>
                  <a:schemeClr val="lt2"/>
                </a:solidFill>
              </a:defRPr>
            </a:lvl8pPr>
            <a:lvl9pPr lvl="8">
              <a:lnSpc>
                <a:spcPct val="115000"/>
              </a:lnSpc>
              <a:spcBef>
                <a:spcPts val="0"/>
              </a:spcBef>
              <a:spcAft>
                <a:spcPts val="0"/>
              </a:spcAft>
              <a:buNone/>
              <a:defRPr sz="800">
                <a:solidFill>
                  <a:schemeClr val="lt2"/>
                </a:solidFill>
              </a:defRPr>
            </a:lvl9pPr>
          </a:lstStyle>
          <a:p/>
        </p:txBody>
      </p:sp>
      <p:sp>
        <p:nvSpPr>
          <p:cNvPr id="82" name="Google Shape;82;p15"/>
          <p:cNvSpPr txBox="1"/>
          <p:nvPr>
            <p:ph idx="4"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83" name="Google Shape;83;p15"/>
          <p:cNvSpPr txBox="1"/>
          <p:nvPr>
            <p:ph idx="5" type="body"/>
          </p:nvPr>
        </p:nvSpPr>
        <p:spPr>
          <a:xfrm>
            <a:off x="5190600" y="1902000"/>
            <a:ext cx="3639600" cy="1644300"/>
          </a:xfrm>
          <a:prstGeom prst="rect">
            <a:avLst/>
          </a:prstGeom>
        </p:spPr>
        <p:txBody>
          <a:bodyPr anchorCtr="0" anchor="t" bIns="0" lIns="0" spcFirstLastPara="1" rIns="0" wrap="square" tIns="0">
            <a:normAutofit/>
          </a:bodyPr>
          <a:lstStyle>
            <a:lvl1pPr indent="-342900" lvl="0" marL="457200" algn="ctr">
              <a:lnSpc>
                <a:spcPct val="115000"/>
              </a:lnSpc>
              <a:spcBef>
                <a:spcPts val="0"/>
              </a:spcBef>
              <a:spcAft>
                <a:spcPts val="0"/>
              </a:spcAft>
              <a:buClr>
                <a:schemeClr val="lt2"/>
              </a:buClr>
              <a:buSzPts val="1800"/>
              <a:buFont typeface="Montserrat"/>
              <a:buChar char="●"/>
              <a:defRPr sz="1800"/>
            </a:lvl1pPr>
            <a:lvl2pPr indent="-342900" lvl="1" marL="914400" algn="ctr">
              <a:lnSpc>
                <a:spcPct val="115000"/>
              </a:lnSpc>
              <a:spcBef>
                <a:spcPts val="0"/>
              </a:spcBef>
              <a:spcAft>
                <a:spcPts val="0"/>
              </a:spcAft>
              <a:buClr>
                <a:schemeClr val="lt2"/>
              </a:buClr>
              <a:buSzPts val="1800"/>
              <a:buFont typeface="Montserrat"/>
              <a:buChar char="○"/>
              <a:defRPr sz="1800"/>
            </a:lvl2pPr>
            <a:lvl3pPr indent="-342900" lvl="2" marL="1371600" algn="ctr">
              <a:lnSpc>
                <a:spcPct val="115000"/>
              </a:lnSpc>
              <a:spcBef>
                <a:spcPts val="0"/>
              </a:spcBef>
              <a:spcAft>
                <a:spcPts val="0"/>
              </a:spcAft>
              <a:buClr>
                <a:schemeClr val="lt2"/>
              </a:buClr>
              <a:buSzPts val="1800"/>
              <a:buFont typeface="Montserrat"/>
              <a:buChar char="■"/>
              <a:defRPr sz="1800"/>
            </a:lvl3pPr>
            <a:lvl4pPr indent="-342900" lvl="3" marL="1828800" algn="ctr">
              <a:lnSpc>
                <a:spcPct val="115000"/>
              </a:lnSpc>
              <a:spcBef>
                <a:spcPts val="0"/>
              </a:spcBef>
              <a:spcAft>
                <a:spcPts val="0"/>
              </a:spcAft>
              <a:buClr>
                <a:schemeClr val="lt2"/>
              </a:buClr>
              <a:buSzPts val="1800"/>
              <a:buFont typeface="Montserrat"/>
              <a:buChar char="●"/>
              <a:defRPr sz="1800"/>
            </a:lvl4pPr>
            <a:lvl5pPr indent="-342900" lvl="4" marL="2286000" algn="ctr">
              <a:lnSpc>
                <a:spcPct val="115000"/>
              </a:lnSpc>
              <a:spcBef>
                <a:spcPts val="0"/>
              </a:spcBef>
              <a:spcAft>
                <a:spcPts val="0"/>
              </a:spcAft>
              <a:buClr>
                <a:schemeClr val="lt2"/>
              </a:buClr>
              <a:buSzPts val="1800"/>
              <a:buFont typeface="Montserrat"/>
              <a:buChar char="○"/>
              <a:defRPr sz="1800"/>
            </a:lvl5pPr>
            <a:lvl6pPr indent="-342900" lvl="5" marL="2743200" algn="ctr">
              <a:lnSpc>
                <a:spcPct val="115000"/>
              </a:lnSpc>
              <a:spcBef>
                <a:spcPts val="0"/>
              </a:spcBef>
              <a:spcAft>
                <a:spcPts val="0"/>
              </a:spcAft>
              <a:buClr>
                <a:schemeClr val="lt2"/>
              </a:buClr>
              <a:buSzPts val="1800"/>
              <a:buFont typeface="Montserrat"/>
              <a:buChar char="■"/>
              <a:defRPr sz="1800"/>
            </a:lvl6pPr>
            <a:lvl7pPr indent="-342900" lvl="6" marL="3200400" algn="ctr">
              <a:lnSpc>
                <a:spcPct val="115000"/>
              </a:lnSpc>
              <a:spcBef>
                <a:spcPts val="0"/>
              </a:spcBef>
              <a:spcAft>
                <a:spcPts val="0"/>
              </a:spcAft>
              <a:buClr>
                <a:schemeClr val="lt2"/>
              </a:buClr>
              <a:buSzPts val="1800"/>
              <a:buFont typeface="Montserrat"/>
              <a:buChar char="●"/>
              <a:defRPr sz="1800"/>
            </a:lvl7pPr>
            <a:lvl8pPr indent="-342900" lvl="7" marL="3657600" algn="ctr">
              <a:lnSpc>
                <a:spcPct val="115000"/>
              </a:lnSpc>
              <a:spcBef>
                <a:spcPts val="0"/>
              </a:spcBef>
              <a:spcAft>
                <a:spcPts val="0"/>
              </a:spcAft>
              <a:buClr>
                <a:schemeClr val="lt2"/>
              </a:buClr>
              <a:buSzPts val="1800"/>
              <a:buFont typeface="Montserrat"/>
              <a:buChar char="○"/>
              <a:defRPr sz="1800"/>
            </a:lvl8pPr>
            <a:lvl9pPr indent="-342900" lvl="8" marL="4114800" algn="ctr">
              <a:lnSpc>
                <a:spcPct val="115000"/>
              </a:lnSpc>
              <a:spcBef>
                <a:spcPts val="0"/>
              </a:spcBef>
              <a:spcAft>
                <a:spcPts val="0"/>
              </a:spcAft>
              <a:buClr>
                <a:schemeClr val="lt2"/>
              </a:buClr>
              <a:buSzPts val="1800"/>
              <a:buFont typeface="Montserrat"/>
              <a:buChar char="■"/>
              <a:defRPr sz="1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 and body">
    <p:spTree>
      <p:nvGrpSpPr>
        <p:cNvPr id="84" name="Shape 84"/>
        <p:cNvGrpSpPr/>
        <p:nvPr/>
      </p:nvGrpSpPr>
      <p:grpSpPr>
        <a:xfrm>
          <a:off x="0" y="0"/>
          <a:ext cx="0" cy="0"/>
          <a:chOff x="0" y="0"/>
          <a:chExt cx="0" cy="0"/>
        </a:xfrm>
      </p:grpSpPr>
      <p:sp>
        <p:nvSpPr>
          <p:cNvPr id="85" name="Google Shape;8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6" name="Google Shape;8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alt">
  <p:cSld name="BLANK_1_1_1_1_1_1_1_1_1_1_1_1_1_1_1_1_1_1_1">
    <p:spTree>
      <p:nvGrpSpPr>
        <p:cNvPr id="87" name="Shape 87"/>
        <p:cNvGrpSpPr/>
        <p:nvPr/>
      </p:nvGrpSpPr>
      <p:grpSpPr>
        <a:xfrm>
          <a:off x="0" y="0"/>
          <a:ext cx="0" cy="0"/>
          <a:chOff x="0" y="0"/>
          <a:chExt cx="0" cy="0"/>
        </a:xfrm>
      </p:grpSpPr>
      <p:sp>
        <p:nvSpPr>
          <p:cNvPr id="88" name="Google Shape;88;p17"/>
          <p:cNvSpPr txBox="1"/>
          <p:nvPr>
            <p:ph idx="1" type="body"/>
          </p:nvPr>
        </p:nvSpPr>
        <p:spPr>
          <a:xfrm>
            <a:off x="256025" y="4056350"/>
            <a:ext cx="2661300" cy="8310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89" name="Google Shape;89;p17"/>
          <p:cNvSpPr txBox="1"/>
          <p:nvPr>
            <p:ph idx="2" type="body"/>
          </p:nvPr>
        </p:nvSpPr>
        <p:spPr>
          <a:xfrm>
            <a:off x="3241424" y="4056350"/>
            <a:ext cx="2661300" cy="8310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90" name="Google Shape;90;p17"/>
          <p:cNvSpPr txBox="1"/>
          <p:nvPr>
            <p:ph idx="3" type="body"/>
          </p:nvPr>
        </p:nvSpPr>
        <p:spPr>
          <a:xfrm>
            <a:off x="6226798" y="4056350"/>
            <a:ext cx="2661300" cy="8310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91" name="Google Shape;91;p17"/>
          <p:cNvSpPr/>
          <p:nvPr>
            <p:ph idx="4" type="pic"/>
          </p:nvPr>
        </p:nvSpPr>
        <p:spPr>
          <a:xfrm>
            <a:off x="256025" y="1597425"/>
            <a:ext cx="2661300" cy="1966200"/>
          </a:xfrm>
          <a:prstGeom prst="rect">
            <a:avLst/>
          </a:prstGeom>
          <a:noFill/>
          <a:ln>
            <a:noFill/>
          </a:ln>
        </p:spPr>
      </p:sp>
      <p:sp>
        <p:nvSpPr>
          <p:cNvPr id="92" name="Google Shape;92;p17"/>
          <p:cNvSpPr/>
          <p:nvPr>
            <p:ph idx="5" type="pic"/>
          </p:nvPr>
        </p:nvSpPr>
        <p:spPr>
          <a:xfrm>
            <a:off x="3241425" y="1597425"/>
            <a:ext cx="2661300" cy="1966200"/>
          </a:xfrm>
          <a:prstGeom prst="rect">
            <a:avLst/>
          </a:prstGeom>
          <a:noFill/>
          <a:ln>
            <a:noFill/>
          </a:ln>
        </p:spPr>
      </p:sp>
      <p:sp>
        <p:nvSpPr>
          <p:cNvPr id="93" name="Google Shape;93;p17"/>
          <p:cNvSpPr/>
          <p:nvPr>
            <p:ph idx="6" type="pic"/>
          </p:nvPr>
        </p:nvSpPr>
        <p:spPr>
          <a:xfrm>
            <a:off x="6226825" y="1588650"/>
            <a:ext cx="2661300" cy="1966200"/>
          </a:xfrm>
          <a:prstGeom prst="rect">
            <a:avLst/>
          </a:prstGeom>
          <a:noFill/>
          <a:ln>
            <a:noFill/>
          </a:ln>
        </p:spPr>
      </p:sp>
      <p:sp>
        <p:nvSpPr>
          <p:cNvPr id="94" name="Google Shape;94;p17"/>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95" name="Google Shape;95;p17"/>
          <p:cNvSpPr txBox="1"/>
          <p:nvPr>
            <p:ph idx="7" type="subTitle"/>
          </p:nvPr>
        </p:nvSpPr>
        <p:spPr>
          <a:xfrm>
            <a:off x="256050" y="3765870"/>
            <a:ext cx="2661300" cy="1641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200"/>
              <a:buFont typeface="Montserrat"/>
              <a:buNone/>
              <a:defRPr sz="1200">
                <a:solidFill>
                  <a:schemeClr val="dk1"/>
                </a:solidFill>
              </a:defRPr>
            </a:lvl1pPr>
            <a:lvl2pPr lvl="1">
              <a:spcBef>
                <a:spcPts val="0"/>
              </a:spcBef>
              <a:spcAft>
                <a:spcPts val="0"/>
              </a:spcAft>
              <a:buClr>
                <a:schemeClr val="dk1"/>
              </a:buClr>
              <a:buSzPts val="1200"/>
              <a:buFont typeface="Montserrat"/>
              <a:buNone/>
              <a:defRPr sz="1200">
                <a:solidFill>
                  <a:schemeClr val="dk1"/>
                </a:solidFill>
              </a:defRPr>
            </a:lvl2pPr>
            <a:lvl3pPr lvl="2">
              <a:spcBef>
                <a:spcPts val="0"/>
              </a:spcBef>
              <a:spcAft>
                <a:spcPts val="0"/>
              </a:spcAft>
              <a:buClr>
                <a:schemeClr val="dk1"/>
              </a:buClr>
              <a:buSzPts val="1200"/>
              <a:buFont typeface="Montserrat"/>
              <a:buNone/>
              <a:defRPr sz="1200">
                <a:solidFill>
                  <a:schemeClr val="dk1"/>
                </a:solidFill>
              </a:defRPr>
            </a:lvl3pPr>
            <a:lvl4pPr lvl="3">
              <a:spcBef>
                <a:spcPts val="0"/>
              </a:spcBef>
              <a:spcAft>
                <a:spcPts val="0"/>
              </a:spcAft>
              <a:buClr>
                <a:schemeClr val="dk1"/>
              </a:buClr>
              <a:buSzPts val="1200"/>
              <a:buFont typeface="Montserrat"/>
              <a:buNone/>
              <a:defRPr sz="1200">
                <a:solidFill>
                  <a:schemeClr val="dk1"/>
                </a:solidFill>
              </a:defRPr>
            </a:lvl4pPr>
            <a:lvl5pPr lvl="4">
              <a:spcBef>
                <a:spcPts val="0"/>
              </a:spcBef>
              <a:spcAft>
                <a:spcPts val="0"/>
              </a:spcAft>
              <a:buClr>
                <a:schemeClr val="dk1"/>
              </a:buClr>
              <a:buSzPts val="1200"/>
              <a:buFont typeface="Montserrat"/>
              <a:buNone/>
              <a:defRPr sz="1200">
                <a:solidFill>
                  <a:schemeClr val="dk1"/>
                </a:solidFill>
              </a:defRPr>
            </a:lvl5pPr>
            <a:lvl6pPr lvl="5">
              <a:spcBef>
                <a:spcPts val="0"/>
              </a:spcBef>
              <a:spcAft>
                <a:spcPts val="0"/>
              </a:spcAft>
              <a:buClr>
                <a:schemeClr val="dk1"/>
              </a:buClr>
              <a:buSzPts val="1200"/>
              <a:buFont typeface="Montserrat"/>
              <a:buNone/>
              <a:defRPr sz="1200">
                <a:solidFill>
                  <a:schemeClr val="dk1"/>
                </a:solidFill>
              </a:defRPr>
            </a:lvl6pPr>
            <a:lvl7pPr lvl="6">
              <a:spcBef>
                <a:spcPts val="0"/>
              </a:spcBef>
              <a:spcAft>
                <a:spcPts val="0"/>
              </a:spcAft>
              <a:buClr>
                <a:schemeClr val="dk1"/>
              </a:buClr>
              <a:buSzPts val="1200"/>
              <a:buFont typeface="Montserrat"/>
              <a:buNone/>
              <a:defRPr sz="1200">
                <a:solidFill>
                  <a:schemeClr val="dk1"/>
                </a:solidFill>
              </a:defRPr>
            </a:lvl7pPr>
            <a:lvl8pPr lvl="7">
              <a:spcBef>
                <a:spcPts val="0"/>
              </a:spcBef>
              <a:spcAft>
                <a:spcPts val="0"/>
              </a:spcAft>
              <a:buClr>
                <a:schemeClr val="dk1"/>
              </a:buClr>
              <a:buSzPts val="1200"/>
              <a:buFont typeface="Montserrat"/>
              <a:buNone/>
              <a:defRPr sz="1200">
                <a:solidFill>
                  <a:schemeClr val="dk1"/>
                </a:solidFill>
              </a:defRPr>
            </a:lvl8pPr>
            <a:lvl9pPr lvl="8">
              <a:spcBef>
                <a:spcPts val="0"/>
              </a:spcBef>
              <a:spcAft>
                <a:spcPts val="0"/>
              </a:spcAft>
              <a:buClr>
                <a:schemeClr val="dk1"/>
              </a:buClr>
              <a:buSzPts val="1200"/>
              <a:buFont typeface="Montserrat"/>
              <a:buNone/>
              <a:defRPr sz="1200">
                <a:solidFill>
                  <a:schemeClr val="dk1"/>
                </a:solidFill>
              </a:defRPr>
            </a:lvl9pPr>
          </a:lstStyle>
          <a:p/>
        </p:txBody>
      </p:sp>
      <p:sp>
        <p:nvSpPr>
          <p:cNvPr id="96" name="Google Shape;96;p17"/>
          <p:cNvSpPr txBox="1"/>
          <p:nvPr>
            <p:ph idx="8" type="subTitle"/>
          </p:nvPr>
        </p:nvSpPr>
        <p:spPr>
          <a:xfrm>
            <a:off x="3241350" y="3765870"/>
            <a:ext cx="2661300" cy="1641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200"/>
              <a:buFont typeface="Montserrat"/>
              <a:buNone/>
              <a:defRPr sz="1200">
                <a:solidFill>
                  <a:schemeClr val="dk1"/>
                </a:solidFill>
              </a:defRPr>
            </a:lvl1pPr>
            <a:lvl2pPr lvl="1">
              <a:spcBef>
                <a:spcPts val="0"/>
              </a:spcBef>
              <a:spcAft>
                <a:spcPts val="0"/>
              </a:spcAft>
              <a:buClr>
                <a:schemeClr val="dk1"/>
              </a:buClr>
              <a:buSzPts val="1200"/>
              <a:buFont typeface="Montserrat"/>
              <a:buNone/>
              <a:defRPr sz="1200">
                <a:solidFill>
                  <a:schemeClr val="dk1"/>
                </a:solidFill>
              </a:defRPr>
            </a:lvl2pPr>
            <a:lvl3pPr lvl="2">
              <a:spcBef>
                <a:spcPts val="0"/>
              </a:spcBef>
              <a:spcAft>
                <a:spcPts val="0"/>
              </a:spcAft>
              <a:buClr>
                <a:schemeClr val="dk1"/>
              </a:buClr>
              <a:buSzPts val="1200"/>
              <a:buFont typeface="Montserrat"/>
              <a:buNone/>
              <a:defRPr sz="1200">
                <a:solidFill>
                  <a:schemeClr val="dk1"/>
                </a:solidFill>
              </a:defRPr>
            </a:lvl3pPr>
            <a:lvl4pPr lvl="3">
              <a:spcBef>
                <a:spcPts val="0"/>
              </a:spcBef>
              <a:spcAft>
                <a:spcPts val="0"/>
              </a:spcAft>
              <a:buClr>
                <a:schemeClr val="dk1"/>
              </a:buClr>
              <a:buSzPts val="1200"/>
              <a:buFont typeface="Montserrat"/>
              <a:buNone/>
              <a:defRPr sz="1200">
                <a:solidFill>
                  <a:schemeClr val="dk1"/>
                </a:solidFill>
              </a:defRPr>
            </a:lvl4pPr>
            <a:lvl5pPr lvl="4">
              <a:spcBef>
                <a:spcPts val="0"/>
              </a:spcBef>
              <a:spcAft>
                <a:spcPts val="0"/>
              </a:spcAft>
              <a:buClr>
                <a:schemeClr val="dk1"/>
              </a:buClr>
              <a:buSzPts val="1200"/>
              <a:buFont typeface="Montserrat"/>
              <a:buNone/>
              <a:defRPr sz="1200">
                <a:solidFill>
                  <a:schemeClr val="dk1"/>
                </a:solidFill>
              </a:defRPr>
            </a:lvl5pPr>
            <a:lvl6pPr lvl="5">
              <a:spcBef>
                <a:spcPts val="0"/>
              </a:spcBef>
              <a:spcAft>
                <a:spcPts val="0"/>
              </a:spcAft>
              <a:buClr>
                <a:schemeClr val="dk1"/>
              </a:buClr>
              <a:buSzPts val="1200"/>
              <a:buFont typeface="Montserrat"/>
              <a:buNone/>
              <a:defRPr sz="1200">
                <a:solidFill>
                  <a:schemeClr val="dk1"/>
                </a:solidFill>
              </a:defRPr>
            </a:lvl6pPr>
            <a:lvl7pPr lvl="6">
              <a:spcBef>
                <a:spcPts val="0"/>
              </a:spcBef>
              <a:spcAft>
                <a:spcPts val="0"/>
              </a:spcAft>
              <a:buClr>
                <a:schemeClr val="dk1"/>
              </a:buClr>
              <a:buSzPts val="1200"/>
              <a:buFont typeface="Montserrat"/>
              <a:buNone/>
              <a:defRPr sz="1200">
                <a:solidFill>
                  <a:schemeClr val="dk1"/>
                </a:solidFill>
              </a:defRPr>
            </a:lvl7pPr>
            <a:lvl8pPr lvl="7">
              <a:spcBef>
                <a:spcPts val="0"/>
              </a:spcBef>
              <a:spcAft>
                <a:spcPts val="0"/>
              </a:spcAft>
              <a:buClr>
                <a:schemeClr val="dk1"/>
              </a:buClr>
              <a:buSzPts val="1200"/>
              <a:buFont typeface="Montserrat"/>
              <a:buNone/>
              <a:defRPr sz="1200">
                <a:solidFill>
                  <a:schemeClr val="dk1"/>
                </a:solidFill>
              </a:defRPr>
            </a:lvl8pPr>
            <a:lvl9pPr lvl="8">
              <a:spcBef>
                <a:spcPts val="0"/>
              </a:spcBef>
              <a:spcAft>
                <a:spcPts val="0"/>
              </a:spcAft>
              <a:buClr>
                <a:schemeClr val="dk1"/>
              </a:buClr>
              <a:buSzPts val="1200"/>
              <a:buFont typeface="Montserrat"/>
              <a:buNone/>
              <a:defRPr sz="1200">
                <a:solidFill>
                  <a:schemeClr val="dk1"/>
                </a:solidFill>
              </a:defRPr>
            </a:lvl9pPr>
          </a:lstStyle>
          <a:p/>
        </p:txBody>
      </p:sp>
      <p:sp>
        <p:nvSpPr>
          <p:cNvPr id="97" name="Google Shape;97;p17"/>
          <p:cNvSpPr txBox="1"/>
          <p:nvPr>
            <p:ph idx="9" type="subTitle"/>
          </p:nvPr>
        </p:nvSpPr>
        <p:spPr>
          <a:xfrm>
            <a:off x="6226650" y="3765870"/>
            <a:ext cx="2661300" cy="1641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dk1"/>
              </a:buClr>
              <a:buSzPts val="1200"/>
              <a:buFont typeface="Montserrat"/>
              <a:buNone/>
              <a:defRPr sz="1200">
                <a:solidFill>
                  <a:schemeClr val="dk1"/>
                </a:solidFill>
              </a:defRPr>
            </a:lvl1pPr>
            <a:lvl2pPr lvl="1">
              <a:spcBef>
                <a:spcPts val="0"/>
              </a:spcBef>
              <a:spcAft>
                <a:spcPts val="0"/>
              </a:spcAft>
              <a:buClr>
                <a:schemeClr val="dk1"/>
              </a:buClr>
              <a:buSzPts val="1200"/>
              <a:buFont typeface="Montserrat"/>
              <a:buNone/>
              <a:defRPr sz="1200">
                <a:solidFill>
                  <a:schemeClr val="dk1"/>
                </a:solidFill>
              </a:defRPr>
            </a:lvl2pPr>
            <a:lvl3pPr lvl="2">
              <a:spcBef>
                <a:spcPts val="0"/>
              </a:spcBef>
              <a:spcAft>
                <a:spcPts val="0"/>
              </a:spcAft>
              <a:buClr>
                <a:schemeClr val="dk1"/>
              </a:buClr>
              <a:buSzPts val="1200"/>
              <a:buFont typeface="Montserrat"/>
              <a:buNone/>
              <a:defRPr sz="1200">
                <a:solidFill>
                  <a:schemeClr val="dk1"/>
                </a:solidFill>
              </a:defRPr>
            </a:lvl3pPr>
            <a:lvl4pPr lvl="3">
              <a:spcBef>
                <a:spcPts val="0"/>
              </a:spcBef>
              <a:spcAft>
                <a:spcPts val="0"/>
              </a:spcAft>
              <a:buClr>
                <a:schemeClr val="dk1"/>
              </a:buClr>
              <a:buSzPts val="1200"/>
              <a:buFont typeface="Montserrat"/>
              <a:buNone/>
              <a:defRPr sz="1200">
                <a:solidFill>
                  <a:schemeClr val="dk1"/>
                </a:solidFill>
              </a:defRPr>
            </a:lvl4pPr>
            <a:lvl5pPr lvl="4">
              <a:spcBef>
                <a:spcPts val="0"/>
              </a:spcBef>
              <a:spcAft>
                <a:spcPts val="0"/>
              </a:spcAft>
              <a:buClr>
                <a:schemeClr val="dk1"/>
              </a:buClr>
              <a:buSzPts val="1200"/>
              <a:buFont typeface="Montserrat"/>
              <a:buNone/>
              <a:defRPr sz="1200">
                <a:solidFill>
                  <a:schemeClr val="dk1"/>
                </a:solidFill>
              </a:defRPr>
            </a:lvl5pPr>
            <a:lvl6pPr lvl="5">
              <a:spcBef>
                <a:spcPts val="0"/>
              </a:spcBef>
              <a:spcAft>
                <a:spcPts val="0"/>
              </a:spcAft>
              <a:buClr>
                <a:schemeClr val="dk1"/>
              </a:buClr>
              <a:buSzPts val="1200"/>
              <a:buFont typeface="Montserrat"/>
              <a:buNone/>
              <a:defRPr sz="1200">
                <a:solidFill>
                  <a:schemeClr val="dk1"/>
                </a:solidFill>
              </a:defRPr>
            </a:lvl6pPr>
            <a:lvl7pPr lvl="6">
              <a:spcBef>
                <a:spcPts val="0"/>
              </a:spcBef>
              <a:spcAft>
                <a:spcPts val="0"/>
              </a:spcAft>
              <a:buClr>
                <a:schemeClr val="dk1"/>
              </a:buClr>
              <a:buSzPts val="1200"/>
              <a:buFont typeface="Montserrat"/>
              <a:buNone/>
              <a:defRPr sz="1200">
                <a:solidFill>
                  <a:schemeClr val="dk1"/>
                </a:solidFill>
              </a:defRPr>
            </a:lvl7pPr>
            <a:lvl8pPr lvl="7">
              <a:spcBef>
                <a:spcPts val="0"/>
              </a:spcBef>
              <a:spcAft>
                <a:spcPts val="0"/>
              </a:spcAft>
              <a:buClr>
                <a:schemeClr val="dk1"/>
              </a:buClr>
              <a:buSzPts val="1200"/>
              <a:buFont typeface="Montserrat"/>
              <a:buNone/>
              <a:defRPr sz="1200">
                <a:solidFill>
                  <a:schemeClr val="dk1"/>
                </a:solidFill>
              </a:defRPr>
            </a:lvl8pPr>
            <a:lvl9pPr lvl="8">
              <a:spcBef>
                <a:spcPts val="0"/>
              </a:spcBef>
              <a:spcAft>
                <a:spcPts val="0"/>
              </a:spcAft>
              <a:buClr>
                <a:schemeClr val="dk1"/>
              </a:buClr>
              <a:buSzPts val="1200"/>
              <a:buFont typeface="Montserrat"/>
              <a:buNone/>
              <a:defRPr sz="1200">
                <a:solidFill>
                  <a:schemeClr val="dk1"/>
                </a:solidFill>
              </a:defRPr>
            </a:lvl9pPr>
          </a:lstStyle>
          <a:p/>
        </p:txBody>
      </p:sp>
      <p:sp>
        <p:nvSpPr>
          <p:cNvPr id="98" name="Google Shape;98;p17"/>
          <p:cNvSpPr txBox="1"/>
          <p:nvPr>
            <p:ph idx="13"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4 content display">
  <p:cSld name="BLANK_1_1_1_1_1_1_1_1_1_1_1_2_1_2_1">
    <p:spTree>
      <p:nvGrpSpPr>
        <p:cNvPr id="99" name="Shape 99"/>
        <p:cNvGrpSpPr/>
        <p:nvPr/>
      </p:nvGrpSpPr>
      <p:grpSpPr>
        <a:xfrm>
          <a:off x="0" y="0"/>
          <a:ext cx="0" cy="0"/>
          <a:chOff x="0" y="0"/>
          <a:chExt cx="0" cy="0"/>
        </a:xfrm>
      </p:grpSpPr>
      <p:sp>
        <p:nvSpPr>
          <p:cNvPr id="100" name="Google Shape;100;p18"/>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cxnSp>
        <p:nvCxnSpPr>
          <p:cNvPr id="101" name="Google Shape;101;p18"/>
          <p:cNvCxnSpPr/>
          <p:nvPr/>
        </p:nvCxnSpPr>
        <p:spPr>
          <a:xfrm>
            <a:off x="0" y="1218975"/>
            <a:ext cx="9144000" cy="0"/>
          </a:xfrm>
          <a:prstGeom prst="straightConnector1">
            <a:avLst/>
          </a:prstGeom>
          <a:noFill/>
          <a:ln cap="flat" cmpd="sng" w="9525">
            <a:solidFill>
              <a:schemeClr val="dk1"/>
            </a:solidFill>
            <a:prstDash val="solid"/>
            <a:round/>
            <a:headEnd len="med" w="med" type="none"/>
            <a:tailEnd len="med" w="med" type="none"/>
          </a:ln>
        </p:spPr>
      </p:cxnSp>
      <p:sp>
        <p:nvSpPr>
          <p:cNvPr id="102" name="Google Shape;102;p18"/>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03" name="Google Shape;103;p18"/>
          <p:cNvSpPr txBox="1"/>
          <p:nvPr>
            <p:ph idx="2" type="body"/>
          </p:nvPr>
        </p:nvSpPr>
        <p:spPr>
          <a:xfrm>
            <a:off x="4882425" y="1547275"/>
            <a:ext cx="3639600" cy="6183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04" name="Google Shape;104;p18"/>
          <p:cNvSpPr txBox="1"/>
          <p:nvPr>
            <p:ph idx="3" type="body"/>
          </p:nvPr>
        </p:nvSpPr>
        <p:spPr>
          <a:xfrm>
            <a:off x="3582350" y="3224900"/>
            <a:ext cx="3639600" cy="16581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05" name="Google Shape;105;p18"/>
          <p:cNvSpPr txBox="1"/>
          <p:nvPr>
            <p:ph idx="4" type="subTitle"/>
          </p:nvPr>
        </p:nvSpPr>
        <p:spPr>
          <a:xfrm>
            <a:off x="3582350" y="2987900"/>
            <a:ext cx="3639600" cy="1641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1pPr>
            <a:lvl2pPr lvl="1">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2pPr>
            <a:lvl3pPr lvl="2">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3pPr>
            <a:lvl4pPr lvl="3">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4pPr>
            <a:lvl5pPr lvl="4">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5pPr>
            <a:lvl6pPr lvl="5">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6pPr>
            <a:lvl7pPr lvl="6">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7pPr>
            <a:lvl8pPr lvl="7">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8pPr>
            <a:lvl9pPr lvl="8">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9pPr>
          </a:lstStyle>
          <a:p/>
        </p:txBody>
      </p:sp>
      <p:sp>
        <p:nvSpPr>
          <p:cNvPr id="106" name="Google Shape;106;p18"/>
          <p:cNvSpPr/>
          <p:nvPr>
            <p:ph idx="5" type="pic"/>
          </p:nvPr>
        </p:nvSpPr>
        <p:spPr>
          <a:xfrm>
            <a:off x="256025" y="2987900"/>
            <a:ext cx="3176400" cy="1904400"/>
          </a:xfrm>
          <a:prstGeom prst="rect">
            <a:avLst/>
          </a:prstGeom>
          <a:noFill/>
          <a:ln>
            <a:noFill/>
          </a:ln>
        </p:spPr>
      </p:sp>
      <p:sp>
        <p:nvSpPr>
          <p:cNvPr id="107" name="Google Shape;107;p18"/>
          <p:cNvSpPr txBox="1"/>
          <p:nvPr>
            <p:ph idx="6"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SzPts val="800"/>
              <a:buFont typeface="Montserrat"/>
              <a:buNone/>
              <a:defRPr/>
            </a:lvl1pPr>
            <a:lvl2pPr lvl="1">
              <a:spcBef>
                <a:spcPts val="0"/>
              </a:spcBef>
              <a:spcAft>
                <a:spcPts val="0"/>
              </a:spcAft>
              <a:buSzPts val="800"/>
              <a:buFont typeface="Montserrat"/>
              <a:buNone/>
              <a:defRPr/>
            </a:lvl2pPr>
            <a:lvl3pPr lvl="2">
              <a:spcBef>
                <a:spcPts val="0"/>
              </a:spcBef>
              <a:spcAft>
                <a:spcPts val="0"/>
              </a:spcAft>
              <a:buSzPts val="800"/>
              <a:buFont typeface="Montserrat"/>
              <a:buNone/>
              <a:defRPr/>
            </a:lvl3pPr>
            <a:lvl4pPr lvl="3">
              <a:spcBef>
                <a:spcPts val="0"/>
              </a:spcBef>
              <a:spcAft>
                <a:spcPts val="0"/>
              </a:spcAft>
              <a:buSzPts val="800"/>
              <a:buFont typeface="Montserrat"/>
              <a:buNone/>
              <a:defRPr/>
            </a:lvl4pPr>
            <a:lvl5pPr lvl="4">
              <a:spcBef>
                <a:spcPts val="0"/>
              </a:spcBef>
              <a:spcAft>
                <a:spcPts val="0"/>
              </a:spcAft>
              <a:buSzPts val="800"/>
              <a:buFont typeface="Montserrat"/>
              <a:buNone/>
              <a:defRPr/>
            </a:lvl5pPr>
            <a:lvl6pPr lvl="5">
              <a:spcBef>
                <a:spcPts val="0"/>
              </a:spcBef>
              <a:spcAft>
                <a:spcPts val="0"/>
              </a:spcAft>
              <a:buSzPts val="800"/>
              <a:buFont typeface="Montserrat"/>
              <a:buNone/>
              <a:defRPr/>
            </a:lvl6pPr>
            <a:lvl7pPr lvl="6">
              <a:spcBef>
                <a:spcPts val="0"/>
              </a:spcBef>
              <a:spcAft>
                <a:spcPts val="0"/>
              </a:spcAft>
              <a:buSzPts val="800"/>
              <a:buFont typeface="Montserrat"/>
              <a:buNone/>
              <a:defRPr/>
            </a:lvl7pPr>
            <a:lvl8pPr lvl="7">
              <a:spcBef>
                <a:spcPts val="0"/>
              </a:spcBef>
              <a:spcAft>
                <a:spcPts val="0"/>
              </a:spcAft>
              <a:buSzPts val="800"/>
              <a:buFont typeface="Montserrat"/>
              <a:buNone/>
              <a:defRPr/>
            </a:lvl8pPr>
            <a:lvl9pPr lvl="8">
              <a:spcBef>
                <a:spcPts val="0"/>
              </a:spcBef>
              <a:spcAft>
                <a:spcPts val="0"/>
              </a:spcAft>
              <a:buSzPts val="800"/>
              <a:buFont typeface="Montserrat"/>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6">
  <p:cSld name="BLANK_1_1_1_1_1_1_1_1_1_1_1_2_1_2_2">
    <p:spTree>
      <p:nvGrpSpPr>
        <p:cNvPr id="108" name="Shape 108"/>
        <p:cNvGrpSpPr/>
        <p:nvPr/>
      </p:nvGrpSpPr>
      <p:grpSpPr>
        <a:xfrm>
          <a:off x="0" y="0"/>
          <a:ext cx="0" cy="0"/>
          <a:chOff x="0" y="0"/>
          <a:chExt cx="0" cy="0"/>
        </a:xfrm>
      </p:grpSpPr>
      <p:sp>
        <p:nvSpPr>
          <p:cNvPr id="109" name="Google Shape;109;p19"/>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10" name="Google Shape;110;p19"/>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11" name="Google Shape;111;p19"/>
          <p:cNvSpPr txBox="1"/>
          <p:nvPr>
            <p:ph idx="2"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112" name="Google Shape;112;p19"/>
          <p:cNvSpPr txBox="1"/>
          <p:nvPr>
            <p:ph idx="3" type="title"/>
          </p:nvPr>
        </p:nvSpPr>
        <p:spPr>
          <a:xfrm>
            <a:off x="3622350" y="34102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sz="5600">
                <a:solidFill>
                  <a:schemeClr val="lt2"/>
                </a:solidFill>
              </a:defRPr>
            </a:lvl1pPr>
            <a:lvl2pPr lvl="1">
              <a:spcBef>
                <a:spcPts val="0"/>
              </a:spcBef>
              <a:spcAft>
                <a:spcPts val="0"/>
              </a:spcAft>
              <a:buNone/>
              <a:defRPr sz="5600"/>
            </a:lvl2pPr>
            <a:lvl3pPr lvl="2">
              <a:spcBef>
                <a:spcPts val="0"/>
              </a:spcBef>
              <a:spcAft>
                <a:spcPts val="0"/>
              </a:spcAft>
              <a:buNone/>
              <a:defRPr sz="5600"/>
            </a:lvl3pPr>
            <a:lvl4pPr lvl="3">
              <a:spcBef>
                <a:spcPts val="0"/>
              </a:spcBef>
              <a:spcAft>
                <a:spcPts val="0"/>
              </a:spcAft>
              <a:buNone/>
              <a:defRPr sz="5600"/>
            </a:lvl4pPr>
            <a:lvl5pPr lvl="4">
              <a:spcBef>
                <a:spcPts val="0"/>
              </a:spcBef>
              <a:spcAft>
                <a:spcPts val="0"/>
              </a:spcAft>
              <a:buNone/>
              <a:defRPr sz="5600"/>
            </a:lvl5pPr>
            <a:lvl6pPr lvl="5">
              <a:spcBef>
                <a:spcPts val="0"/>
              </a:spcBef>
              <a:spcAft>
                <a:spcPts val="0"/>
              </a:spcAft>
              <a:buNone/>
              <a:defRPr sz="5600"/>
            </a:lvl6pPr>
            <a:lvl7pPr lvl="6">
              <a:spcBef>
                <a:spcPts val="0"/>
              </a:spcBef>
              <a:spcAft>
                <a:spcPts val="0"/>
              </a:spcAft>
              <a:buNone/>
              <a:defRPr sz="5600"/>
            </a:lvl7pPr>
            <a:lvl8pPr lvl="7">
              <a:spcBef>
                <a:spcPts val="0"/>
              </a:spcBef>
              <a:spcAft>
                <a:spcPts val="0"/>
              </a:spcAft>
              <a:buNone/>
              <a:defRPr sz="5600"/>
            </a:lvl8pPr>
            <a:lvl9pPr lvl="8">
              <a:spcBef>
                <a:spcPts val="0"/>
              </a:spcBef>
              <a:spcAft>
                <a:spcPts val="0"/>
              </a:spcAft>
              <a:buNone/>
              <a:defRPr sz="5600"/>
            </a:lvl9pPr>
          </a:lstStyle>
          <a:p/>
        </p:txBody>
      </p:sp>
      <p:sp>
        <p:nvSpPr>
          <p:cNvPr id="113" name="Google Shape;113;p19"/>
          <p:cNvSpPr txBox="1"/>
          <p:nvPr>
            <p:ph idx="4" type="subTitle"/>
          </p:nvPr>
        </p:nvSpPr>
        <p:spPr>
          <a:xfrm>
            <a:off x="3729900" y="4217102"/>
            <a:ext cx="16842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1800"/>
            </a:lvl1pPr>
            <a:lvl2pPr lvl="1">
              <a:spcBef>
                <a:spcPts val="120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114" name="Google Shape;114;p19"/>
          <p:cNvSpPr txBox="1"/>
          <p:nvPr>
            <p:ph idx="5" type="title"/>
          </p:nvPr>
        </p:nvSpPr>
        <p:spPr>
          <a:xfrm>
            <a:off x="574363" y="34102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sz="5600">
                <a:solidFill>
                  <a:schemeClr val="lt2"/>
                </a:solidFill>
              </a:defRPr>
            </a:lvl1pPr>
            <a:lvl2pPr lvl="1">
              <a:spcBef>
                <a:spcPts val="0"/>
              </a:spcBef>
              <a:spcAft>
                <a:spcPts val="0"/>
              </a:spcAft>
              <a:buNone/>
              <a:defRPr sz="5600"/>
            </a:lvl2pPr>
            <a:lvl3pPr lvl="2">
              <a:spcBef>
                <a:spcPts val="0"/>
              </a:spcBef>
              <a:spcAft>
                <a:spcPts val="0"/>
              </a:spcAft>
              <a:buNone/>
              <a:defRPr sz="5600"/>
            </a:lvl3pPr>
            <a:lvl4pPr lvl="3">
              <a:spcBef>
                <a:spcPts val="0"/>
              </a:spcBef>
              <a:spcAft>
                <a:spcPts val="0"/>
              </a:spcAft>
              <a:buNone/>
              <a:defRPr sz="5600"/>
            </a:lvl4pPr>
            <a:lvl5pPr lvl="4">
              <a:spcBef>
                <a:spcPts val="0"/>
              </a:spcBef>
              <a:spcAft>
                <a:spcPts val="0"/>
              </a:spcAft>
              <a:buNone/>
              <a:defRPr sz="5600"/>
            </a:lvl5pPr>
            <a:lvl6pPr lvl="5">
              <a:spcBef>
                <a:spcPts val="0"/>
              </a:spcBef>
              <a:spcAft>
                <a:spcPts val="0"/>
              </a:spcAft>
              <a:buNone/>
              <a:defRPr sz="5600"/>
            </a:lvl6pPr>
            <a:lvl7pPr lvl="6">
              <a:spcBef>
                <a:spcPts val="0"/>
              </a:spcBef>
              <a:spcAft>
                <a:spcPts val="0"/>
              </a:spcAft>
              <a:buNone/>
              <a:defRPr sz="5600"/>
            </a:lvl7pPr>
            <a:lvl8pPr lvl="7">
              <a:spcBef>
                <a:spcPts val="0"/>
              </a:spcBef>
              <a:spcAft>
                <a:spcPts val="0"/>
              </a:spcAft>
              <a:buNone/>
              <a:defRPr sz="5600"/>
            </a:lvl8pPr>
            <a:lvl9pPr lvl="8">
              <a:spcBef>
                <a:spcPts val="0"/>
              </a:spcBef>
              <a:spcAft>
                <a:spcPts val="0"/>
              </a:spcAft>
              <a:buNone/>
              <a:defRPr sz="5600"/>
            </a:lvl9pPr>
          </a:lstStyle>
          <a:p/>
        </p:txBody>
      </p:sp>
      <p:sp>
        <p:nvSpPr>
          <p:cNvPr id="115" name="Google Shape;115;p19"/>
          <p:cNvSpPr txBox="1"/>
          <p:nvPr>
            <p:ph idx="6" type="subTitle"/>
          </p:nvPr>
        </p:nvSpPr>
        <p:spPr>
          <a:xfrm>
            <a:off x="681913" y="4217102"/>
            <a:ext cx="16842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1800"/>
            </a:lvl1pPr>
            <a:lvl2pPr lvl="1">
              <a:spcBef>
                <a:spcPts val="120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116" name="Google Shape;116;p19"/>
          <p:cNvSpPr txBox="1"/>
          <p:nvPr>
            <p:ph idx="7" type="title"/>
          </p:nvPr>
        </p:nvSpPr>
        <p:spPr>
          <a:xfrm>
            <a:off x="6670325" y="34102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sz="5600">
                <a:solidFill>
                  <a:schemeClr val="lt2"/>
                </a:solidFill>
              </a:defRPr>
            </a:lvl1pPr>
            <a:lvl2pPr lvl="1">
              <a:spcBef>
                <a:spcPts val="0"/>
              </a:spcBef>
              <a:spcAft>
                <a:spcPts val="0"/>
              </a:spcAft>
              <a:buNone/>
              <a:defRPr sz="5600"/>
            </a:lvl2pPr>
            <a:lvl3pPr lvl="2">
              <a:spcBef>
                <a:spcPts val="0"/>
              </a:spcBef>
              <a:spcAft>
                <a:spcPts val="0"/>
              </a:spcAft>
              <a:buNone/>
              <a:defRPr sz="5600"/>
            </a:lvl3pPr>
            <a:lvl4pPr lvl="3">
              <a:spcBef>
                <a:spcPts val="0"/>
              </a:spcBef>
              <a:spcAft>
                <a:spcPts val="0"/>
              </a:spcAft>
              <a:buNone/>
              <a:defRPr sz="5600"/>
            </a:lvl4pPr>
            <a:lvl5pPr lvl="4">
              <a:spcBef>
                <a:spcPts val="0"/>
              </a:spcBef>
              <a:spcAft>
                <a:spcPts val="0"/>
              </a:spcAft>
              <a:buNone/>
              <a:defRPr sz="5600"/>
            </a:lvl5pPr>
            <a:lvl6pPr lvl="5">
              <a:spcBef>
                <a:spcPts val="0"/>
              </a:spcBef>
              <a:spcAft>
                <a:spcPts val="0"/>
              </a:spcAft>
              <a:buNone/>
              <a:defRPr sz="5600"/>
            </a:lvl6pPr>
            <a:lvl7pPr lvl="6">
              <a:spcBef>
                <a:spcPts val="0"/>
              </a:spcBef>
              <a:spcAft>
                <a:spcPts val="0"/>
              </a:spcAft>
              <a:buNone/>
              <a:defRPr sz="5600"/>
            </a:lvl7pPr>
            <a:lvl8pPr lvl="7">
              <a:spcBef>
                <a:spcPts val="0"/>
              </a:spcBef>
              <a:spcAft>
                <a:spcPts val="0"/>
              </a:spcAft>
              <a:buNone/>
              <a:defRPr sz="5600"/>
            </a:lvl8pPr>
            <a:lvl9pPr lvl="8">
              <a:spcBef>
                <a:spcPts val="0"/>
              </a:spcBef>
              <a:spcAft>
                <a:spcPts val="0"/>
              </a:spcAft>
              <a:buNone/>
              <a:defRPr sz="5600"/>
            </a:lvl9pPr>
          </a:lstStyle>
          <a:p/>
        </p:txBody>
      </p:sp>
      <p:sp>
        <p:nvSpPr>
          <p:cNvPr id="117" name="Google Shape;117;p19"/>
          <p:cNvSpPr txBox="1"/>
          <p:nvPr>
            <p:ph idx="8" type="subTitle"/>
          </p:nvPr>
        </p:nvSpPr>
        <p:spPr>
          <a:xfrm>
            <a:off x="6777875" y="4217102"/>
            <a:ext cx="16842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1800"/>
            </a:lvl1pPr>
            <a:lvl2pPr lvl="1">
              <a:spcBef>
                <a:spcPts val="120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3">
  <p:cSld name="BLANK_1_1_1_1_1_1_1_1_1_1_1_5">
    <p:bg>
      <p:bgPr>
        <a:solidFill>
          <a:schemeClr val="dk2"/>
        </a:solidFill>
      </p:bgPr>
    </p:bg>
    <p:spTree>
      <p:nvGrpSpPr>
        <p:cNvPr id="118" name="Shape 118"/>
        <p:cNvGrpSpPr/>
        <p:nvPr/>
      </p:nvGrpSpPr>
      <p:grpSpPr>
        <a:xfrm>
          <a:off x="0" y="0"/>
          <a:ext cx="0" cy="0"/>
          <a:chOff x="0" y="0"/>
          <a:chExt cx="0" cy="0"/>
        </a:xfrm>
      </p:grpSpPr>
      <p:sp>
        <p:nvSpPr>
          <p:cNvPr id="119" name="Google Shape;119;p20"/>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20" name="Google Shape;120;p20"/>
          <p:cNvSpPr/>
          <p:nvPr/>
        </p:nvSpPr>
        <p:spPr>
          <a:xfrm flipH="1">
            <a:off x="7595967" y="28005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1" name="Google Shape;121;p20"/>
          <p:cNvSpPr/>
          <p:nvPr/>
        </p:nvSpPr>
        <p:spPr>
          <a:xfrm flipH="1">
            <a:off x="7759616" y="443699"/>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2" name="Google Shape;122;p20"/>
          <p:cNvSpPr/>
          <p:nvPr/>
        </p:nvSpPr>
        <p:spPr>
          <a:xfrm flipH="1">
            <a:off x="7925104" y="4"/>
            <a:ext cx="1218900" cy="1218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3" name="Google Shape;123;p20"/>
          <p:cNvSpPr/>
          <p:nvPr/>
        </p:nvSpPr>
        <p:spPr>
          <a:xfrm flipH="1">
            <a:off x="7878268" y="5623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4" name="Google Shape;124;p20"/>
          <p:cNvSpPr txBox="1"/>
          <p:nvPr>
            <p:ph idx="1" type="body"/>
          </p:nvPr>
        </p:nvSpPr>
        <p:spPr>
          <a:xfrm>
            <a:off x="255975" y="1836350"/>
            <a:ext cx="1881600" cy="7758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25" name="Google Shape;125;p20"/>
          <p:cNvSpPr txBox="1"/>
          <p:nvPr>
            <p:ph idx="2" type="title"/>
          </p:nvPr>
        </p:nvSpPr>
        <p:spPr>
          <a:xfrm>
            <a:off x="255975" y="1547275"/>
            <a:ext cx="1881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200">
                <a:latin typeface="Montserrat"/>
                <a:ea typeface="Montserrat"/>
                <a:cs typeface="Montserrat"/>
                <a:sym typeface="Montserrat"/>
              </a:defRPr>
            </a:lvl1pPr>
            <a:lvl2pPr lvl="1">
              <a:lnSpc>
                <a:spcPct val="115000"/>
              </a:lnSpc>
              <a:spcBef>
                <a:spcPts val="0"/>
              </a:spcBef>
              <a:spcAft>
                <a:spcPts val="0"/>
              </a:spcAft>
              <a:buNone/>
              <a:defRPr sz="1200">
                <a:latin typeface="Montserrat"/>
                <a:ea typeface="Montserrat"/>
                <a:cs typeface="Montserrat"/>
                <a:sym typeface="Montserrat"/>
              </a:defRPr>
            </a:lvl2pPr>
            <a:lvl3pPr lvl="2">
              <a:lnSpc>
                <a:spcPct val="115000"/>
              </a:lnSpc>
              <a:spcBef>
                <a:spcPts val="0"/>
              </a:spcBef>
              <a:spcAft>
                <a:spcPts val="0"/>
              </a:spcAft>
              <a:buNone/>
              <a:defRPr sz="1200">
                <a:latin typeface="Montserrat"/>
                <a:ea typeface="Montserrat"/>
                <a:cs typeface="Montserrat"/>
                <a:sym typeface="Montserrat"/>
              </a:defRPr>
            </a:lvl3pPr>
            <a:lvl4pPr lvl="3">
              <a:lnSpc>
                <a:spcPct val="115000"/>
              </a:lnSpc>
              <a:spcBef>
                <a:spcPts val="0"/>
              </a:spcBef>
              <a:spcAft>
                <a:spcPts val="0"/>
              </a:spcAft>
              <a:buNone/>
              <a:defRPr sz="1200">
                <a:latin typeface="Montserrat"/>
                <a:ea typeface="Montserrat"/>
                <a:cs typeface="Montserrat"/>
                <a:sym typeface="Montserrat"/>
              </a:defRPr>
            </a:lvl4pPr>
            <a:lvl5pPr lvl="4">
              <a:lnSpc>
                <a:spcPct val="115000"/>
              </a:lnSpc>
              <a:spcBef>
                <a:spcPts val="0"/>
              </a:spcBef>
              <a:spcAft>
                <a:spcPts val="0"/>
              </a:spcAft>
              <a:buNone/>
              <a:defRPr sz="1200">
                <a:latin typeface="Montserrat"/>
                <a:ea typeface="Montserrat"/>
                <a:cs typeface="Montserrat"/>
                <a:sym typeface="Montserrat"/>
              </a:defRPr>
            </a:lvl5pPr>
            <a:lvl6pPr lvl="5">
              <a:lnSpc>
                <a:spcPct val="115000"/>
              </a:lnSpc>
              <a:spcBef>
                <a:spcPts val="0"/>
              </a:spcBef>
              <a:spcAft>
                <a:spcPts val="0"/>
              </a:spcAft>
              <a:buNone/>
              <a:defRPr sz="1200">
                <a:latin typeface="Montserrat"/>
                <a:ea typeface="Montserrat"/>
                <a:cs typeface="Montserrat"/>
                <a:sym typeface="Montserrat"/>
              </a:defRPr>
            </a:lvl6pPr>
            <a:lvl7pPr lvl="6">
              <a:lnSpc>
                <a:spcPct val="115000"/>
              </a:lnSpc>
              <a:spcBef>
                <a:spcPts val="0"/>
              </a:spcBef>
              <a:spcAft>
                <a:spcPts val="0"/>
              </a:spcAft>
              <a:buNone/>
              <a:defRPr sz="1200">
                <a:latin typeface="Montserrat"/>
                <a:ea typeface="Montserrat"/>
                <a:cs typeface="Montserrat"/>
                <a:sym typeface="Montserrat"/>
              </a:defRPr>
            </a:lvl7pPr>
            <a:lvl8pPr lvl="7">
              <a:lnSpc>
                <a:spcPct val="115000"/>
              </a:lnSpc>
              <a:spcBef>
                <a:spcPts val="0"/>
              </a:spcBef>
              <a:spcAft>
                <a:spcPts val="0"/>
              </a:spcAft>
              <a:buNone/>
              <a:defRPr sz="1200">
                <a:latin typeface="Montserrat"/>
                <a:ea typeface="Montserrat"/>
                <a:cs typeface="Montserrat"/>
                <a:sym typeface="Montserrat"/>
              </a:defRPr>
            </a:lvl8pPr>
            <a:lvl9pPr lvl="8">
              <a:lnSpc>
                <a:spcPct val="115000"/>
              </a:lnSpc>
              <a:spcBef>
                <a:spcPts val="0"/>
              </a:spcBef>
              <a:spcAft>
                <a:spcPts val="0"/>
              </a:spcAft>
              <a:buNone/>
              <a:defRPr sz="1200">
                <a:latin typeface="Montserrat"/>
                <a:ea typeface="Montserrat"/>
                <a:cs typeface="Montserrat"/>
                <a:sym typeface="Montserrat"/>
              </a:defRPr>
            </a:lvl9pPr>
          </a:lstStyle>
          <a:p/>
        </p:txBody>
      </p:sp>
      <p:sp>
        <p:nvSpPr>
          <p:cNvPr id="126" name="Google Shape;126;p20"/>
          <p:cNvSpPr txBox="1"/>
          <p:nvPr>
            <p:ph idx="3" type="body"/>
          </p:nvPr>
        </p:nvSpPr>
        <p:spPr>
          <a:xfrm>
            <a:off x="2506125" y="1836350"/>
            <a:ext cx="1881600" cy="7758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27" name="Google Shape;127;p20"/>
          <p:cNvSpPr txBox="1"/>
          <p:nvPr>
            <p:ph idx="4" type="title"/>
          </p:nvPr>
        </p:nvSpPr>
        <p:spPr>
          <a:xfrm>
            <a:off x="2506125" y="1547275"/>
            <a:ext cx="1881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200">
                <a:latin typeface="Montserrat"/>
                <a:ea typeface="Montserrat"/>
                <a:cs typeface="Montserrat"/>
                <a:sym typeface="Montserrat"/>
              </a:defRPr>
            </a:lvl1pPr>
            <a:lvl2pPr lvl="1">
              <a:lnSpc>
                <a:spcPct val="115000"/>
              </a:lnSpc>
              <a:spcBef>
                <a:spcPts val="0"/>
              </a:spcBef>
              <a:spcAft>
                <a:spcPts val="0"/>
              </a:spcAft>
              <a:buNone/>
              <a:defRPr sz="1200">
                <a:latin typeface="Montserrat"/>
                <a:ea typeface="Montserrat"/>
                <a:cs typeface="Montserrat"/>
                <a:sym typeface="Montserrat"/>
              </a:defRPr>
            </a:lvl2pPr>
            <a:lvl3pPr lvl="2">
              <a:lnSpc>
                <a:spcPct val="115000"/>
              </a:lnSpc>
              <a:spcBef>
                <a:spcPts val="0"/>
              </a:spcBef>
              <a:spcAft>
                <a:spcPts val="0"/>
              </a:spcAft>
              <a:buNone/>
              <a:defRPr sz="1200">
                <a:latin typeface="Montserrat"/>
                <a:ea typeface="Montserrat"/>
                <a:cs typeface="Montserrat"/>
                <a:sym typeface="Montserrat"/>
              </a:defRPr>
            </a:lvl3pPr>
            <a:lvl4pPr lvl="3">
              <a:lnSpc>
                <a:spcPct val="115000"/>
              </a:lnSpc>
              <a:spcBef>
                <a:spcPts val="0"/>
              </a:spcBef>
              <a:spcAft>
                <a:spcPts val="0"/>
              </a:spcAft>
              <a:buNone/>
              <a:defRPr sz="1200">
                <a:latin typeface="Montserrat"/>
                <a:ea typeface="Montserrat"/>
                <a:cs typeface="Montserrat"/>
                <a:sym typeface="Montserrat"/>
              </a:defRPr>
            </a:lvl4pPr>
            <a:lvl5pPr lvl="4">
              <a:lnSpc>
                <a:spcPct val="115000"/>
              </a:lnSpc>
              <a:spcBef>
                <a:spcPts val="0"/>
              </a:spcBef>
              <a:spcAft>
                <a:spcPts val="0"/>
              </a:spcAft>
              <a:buNone/>
              <a:defRPr sz="1200">
                <a:latin typeface="Montserrat"/>
                <a:ea typeface="Montserrat"/>
                <a:cs typeface="Montserrat"/>
                <a:sym typeface="Montserrat"/>
              </a:defRPr>
            </a:lvl5pPr>
            <a:lvl6pPr lvl="5">
              <a:lnSpc>
                <a:spcPct val="115000"/>
              </a:lnSpc>
              <a:spcBef>
                <a:spcPts val="0"/>
              </a:spcBef>
              <a:spcAft>
                <a:spcPts val="0"/>
              </a:spcAft>
              <a:buNone/>
              <a:defRPr sz="1200">
                <a:latin typeface="Montserrat"/>
                <a:ea typeface="Montserrat"/>
                <a:cs typeface="Montserrat"/>
                <a:sym typeface="Montserrat"/>
              </a:defRPr>
            </a:lvl6pPr>
            <a:lvl7pPr lvl="6">
              <a:lnSpc>
                <a:spcPct val="115000"/>
              </a:lnSpc>
              <a:spcBef>
                <a:spcPts val="0"/>
              </a:spcBef>
              <a:spcAft>
                <a:spcPts val="0"/>
              </a:spcAft>
              <a:buNone/>
              <a:defRPr sz="1200">
                <a:latin typeface="Montserrat"/>
                <a:ea typeface="Montserrat"/>
                <a:cs typeface="Montserrat"/>
                <a:sym typeface="Montserrat"/>
              </a:defRPr>
            </a:lvl7pPr>
            <a:lvl8pPr lvl="7">
              <a:lnSpc>
                <a:spcPct val="115000"/>
              </a:lnSpc>
              <a:spcBef>
                <a:spcPts val="0"/>
              </a:spcBef>
              <a:spcAft>
                <a:spcPts val="0"/>
              </a:spcAft>
              <a:buNone/>
              <a:defRPr sz="1200">
                <a:latin typeface="Montserrat"/>
                <a:ea typeface="Montserrat"/>
                <a:cs typeface="Montserrat"/>
                <a:sym typeface="Montserrat"/>
              </a:defRPr>
            </a:lvl8pPr>
            <a:lvl9pPr lvl="8">
              <a:lnSpc>
                <a:spcPct val="115000"/>
              </a:lnSpc>
              <a:spcBef>
                <a:spcPts val="0"/>
              </a:spcBef>
              <a:spcAft>
                <a:spcPts val="0"/>
              </a:spcAft>
              <a:buNone/>
              <a:defRPr sz="1200">
                <a:latin typeface="Montserrat"/>
                <a:ea typeface="Montserrat"/>
                <a:cs typeface="Montserrat"/>
                <a:sym typeface="Montserrat"/>
              </a:defRPr>
            </a:lvl9pPr>
          </a:lstStyle>
          <a:p/>
        </p:txBody>
      </p:sp>
      <p:sp>
        <p:nvSpPr>
          <p:cNvPr id="128" name="Google Shape;128;p20"/>
          <p:cNvSpPr txBox="1"/>
          <p:nvPr>
            <p:ph idx="5" type="body"/>
          </p:nvPr>
        </p:nvSpPr>
        <p:spPr>
          <a:xfrm>
            <a:off x="4756275" y="1836350"/>
            <a:ext cx="1881600" cy="7758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29" name="Google Shape;129;p20"/>
          <p:cNvSpPr txBox="1"/>
          <p:nvPr>
            <p:ph idx="6" type="title"/>
          </p:nvPr>
        </p:nvSpPr>
        <p:spPr>
          <a:xfrm>
            <a:off x="4756275" y="1547275"/>
            <a:ext cx="1881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200">
                <a:latin typeface="Montserrat"/>
                <a:ea typeface="Montserrat"/>
                <a:cs typeface="Montserrat"/>
                <a:sym typeface="Montserrat"/>
              </a:defRPr>
            </a:lvl1pPr>
            <a:lvl2pPr lvl="1">
              <a:lnSpc>
                <a:spcPct val="115000"/>
              </a:lnSpc>
              <a:spcBef>
                <a:spcPts val="0"/>
              </a:spcBef>
              <a:spcAft>
                <a:spcPts val="0"/>
              </a:spcAft>
              <a:buNone/>
              <a:defRPr sz="1200">
                <a:latin typeface="Montserrat"/>
                <a:ea typeface="Montserrat"/>
                <a:cs typeface="Montserrat"/>
                <a:sym typeface="Montserrat"/>
              </a:defRPr>
            </a:lvl2pPr>
            <a:lvl3pPr lvl="2">
              <a:lnSpc>
                <a:spcPct val="115000"/>
              </a:lnSpc>
              <a:spcBef>
                <a:spcPts val="0"/>
              </a:spcBef>
              <a:spcAft>
                <a:spcPts val="0"/>
              </a:spcAft>
              <a:buNone/>
              <a:defRPr sz="1200">
                <a:latin typeface="Montserrat"/>
                <a:ea typeface="Montserrat"/>
                <a:cs typeface="Montserrat"/>
                <a:sym typeface="Montserrat"/>
              </a:defRPr>
            </a:lvl3pPr>
            <a:lvl4pPr lvl="3">
              <a:lnSpc>
                <a:spcPct val="115000"/>
              </a:lnSpc>
              <a:spcBef>
                <a:spcPts val="0"/>
              </a:spcBef>
              <a:spcAft>
                <a:spcPts val="0"/>
              </a:spcAft>
              <a:buNone/>
              <a:defRPr sz="1200">
                <a:latin typeface="Montserrat"/>
                <a:ea typeface="Montserrat"/>
                <a:cs typeface="Montserrat"/>
                <a:sym typeface="Montserrat"/>
              </a:defRPr>
            </a:lvl4pPr>
            <a:lvl5pPr lvl="4">
              <a:lnSpc>
                <a:spcPct val="115000"/>
              </a:lnSpc>
              <a:spcBef>
                <a:spcPts val="0"/>
              </a:spcBef>
              <a:spcAft>
                <a:spcPts val="0"/>
              </a:spcAft>
              <a:buNone/>
              <a:defRPr sz="1200">
                <a:latin typeface="Montserrat"/>
                <a:ea typeface="Montserrat"/>
                <a:cs typeface="Montserrat"/>
                <a:sym typeface="Montserrat"/>
              </a:defRPr>
            </a:lvl5pPr>
            <a:lvl6pPr lvl="5">
              <a:lnSpc>
                <a:spcPct val="115000"/>
              </a:lnSpc>
              <a:spcBef>
                <a:spcPts val="0"/>
              </a:spcBef>
              <a:spcAft>
                <a:spcPts val="0"/>
              </a:spcAft>
              <a:buNone/>
              <a:defRPr sz="1200">
                <a:latin typeface="Montserrat"/>
                <a:ea typeface="Montserrat"/>
                <a:cs typeface="Montserrat"/>
                <a:sym typeface="Montserrat"/>
              </a:defRPr>
            </a:lvl6pPr>
            <a:lvl7pPr lvl="6">
              <a:lnSpc>
                <a:spcPct val="115000"/>
              </a:lnSpc>
              <a:spcBef>
                <a:spcPts val="0"/>
              </a:spcBef>
              <a:spcAft>
                <a:spcPts val="0"/>
              </a:spcAft>
              <a:buNone/>
              <a:defRPr sz="1200">
                <a:latin typeface="Montserrat"/>
                <a:ea typeface="Montserrat"/>
                <a:cs typeface="Montserrat"/>
                <a:sym typeface="Montserrat"/>
              </a:defRPr>
            </a:lvl7pPr>
            <a:lvl8pPr lvl="7">
              <a:lnSpc>
                <a:spcPct val="115000"/>
              </a:lnSpc>
              <a:spcBef>
                <a:spcPts val="0"/>
              </a:spcBef>
              <a:spcAft>
                <a:spcPts val="0"/>
              </a:spcAft>
              <a:buNone/>
              <a:defRPr sz="1200">
                <a:latin typeface="Montserrat"/>
                <a:ea typeface="Montserrat"/>
                <a:cs typeface="Montserrat"/>
                <a:sym typeface="Montserrat"/>
              </a:defRPr>
            </a:lvl8pPr>
            <a:lvl9pPr lvl="8">
              <a:lnSpc>
                <a:spcPct val="115000"/>
              </a:lnSpc>
              <a:spcBef>
                <a:spcPts val="0"/>
              </a:spcBef>
              <a:spcAft>
                <a:spcPts val="0"/>
              </a:spcAft>
              <a:buNone/>
              <a:defRPr sz="1200">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3 1">
  <p:cSld name="BLANK_1_1_1_1_1_1_1_1_1_1_1_2_1_3">
    <p:bg>
      <p:bgPr>
        <a:solidFill>
          <a:schemeClr val="dk2"/>
        </a:solidFill>
      </p:bgPr>
    </p:bg>
    <p:spTree>
      <p:nvGrpSpPr>
        <p:cNvPr id="130" name="Shape 130"/>
        <p:cNvGrpSpPr/>
        <p:nvPr/>
      </p:nvGrpSpPr>
      <p:grpSpPr>
        <a:xfrm>
          <a:off x="0" y="0"/>
          <a:ext cx="0" cy="0"/>
          <a:chOff x="0" y="0"/>
          <a:chExt cx="0" cy="0"/>
        </a:xfrm>
      </p:grpSpPr>
      <p:sp>
        <p:nvSpPr>
          <p:cNvPr id="131" name="Google Shape;131;p21"/>
          <p:cNvSpPr/>
          <p:nvPr/>
        </p:nvSpPr>
        <p:spPr>
          <a:xfrm>
            <a:off x="8141300" y="200278"/>
            <a:ext cx="823800" cy="198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2" name="Google Shape;132;p21"/>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33" name="Google Shape;133;p21"/>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34" name="Google Shape;134;p21"/>
          <p:cNvSpPr/>
          <p:nvPr/>
        </p:nvSpPr>
        <p:spPr>
          <a:xfrm flipH="1">
            <a:off x="7595967" y="28005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35" name="Google Shape;135;p21"/>
          <p:cNvSpPr/>
          <p:nvPr/>
        </p:nvSpPr>
        <p:spPr>
          <a:xfrm flipH="1">
            <a:off x="7759616" y="443699"/>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36" name="Google Shape;136;p21"/>
          <p:cNvSpPr/>
          <p:nvPr/>
        </p:nvSpPr>
        <p:spPr>
          <a:xfrm flipH="1">
            <a:off x="7925104" y="4"/>
            <a:ext cx="1218900" cy="1218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37" name="Google Shape;137;p21"/>
          <p:cNvSpPr/>
          <p:nvPr/>
        </p:nvSpPr>
        <p:spPr>
          <a:xfrm flipH="1">
            <a:off x="7878268" y="5623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38" name="Google Shape;138;p21"/>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39" name="Google Shape;139;p21"/>
          <p:cNvSpPr txBox="1"/>
          <p:nvPr>
            <p:ph idx="2" type="body"/>
          </p:nvPr>
        </p:nvSpPr>
        <p:spPr>
          <a:xfrm>
            <a:off x="4882425" y="1547275"/>
            <a:ext cx="3639600" cy="6183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4">
  <p:cSld name="BLANK_1_1_1_1_1_1_1_1_1_1_1_2_1_3_1">
    <p:bg>
      <p:bgPr>
        <a:solidFill>
          <a:schemeClr val="dk2"/>
        </a:solidFill>
      </p:bgPr>
    </p:bg>
    <p:spTree>
      <p:nvGrpSpPr>
        <p:cNvPr id="140" name="Shape 140"/>
        <p:cNvGrpSpPr/>
        <p:nvPr/>
      </p:nvGrpSpPr>
      <p:grpSpPr>
        <a:xfrm>
          <a:off x="0" y="0"/>
          <a:ext cx="0" cy="0"/>
          <a:chOff x="0" y="0"/>
          <a:chExt cx="0" cy="0"/>
        </a:xfrm>
      </p:grpSpPr>
      <p:sp>
        <p:nvSpPr>
          <p:cNvPr id="141" name="Google Shape;141;p22"/>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42" name="Google Shape;142;p22"/>
          <p:cNvSpPr/>
          <p:nvPr/>
        </p:nvSpPr>
        <p:spPr>
          <a:xfrm>
            <a:off x="8141300" y="200278"/>
            <a:ext cx="823800" cy="198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43" name="Google Shape;143;p22"/>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44" name="Google Shape;144;p22"/>
          <p:cNvSpPr/>
          <p:nvPr/>
        </p:nvSpPr>
        <p:spPr>
          <a:xfrm flipH="1">
            <a:off x="7595967" y="28005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45" name="Google Shape;145;p22"/>
          <p:cNvSpPr/>
          <p:nvPr/>
        </p:nvSpPr>
        <p:spPr>
          <a:xfrm flipH="1">
            <a:off x="7759616" y="443699"/>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46" name="Google Shape;146;p22"/>
          <p:cNvSpPr/>
          <p:nvPr/>
        </p:nvSpPr>
        <p:spPr>
          <a:xfrm flipH="1">
            <a:off x="7925104" y="4"/>
            <a:ext cx="1218900" cy="1218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47" name="Google Shape;147;p22"/>
          <p:cNvSpPr/>
          <p:nvPr/>
        </p:nvSpPr>
        <p:spPr>
          <a:xfrm flipH="1">
            <a:off x="7878268" y="5623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48" name="Google Shape;148;p22"/>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49" name="Google Shape;149;p22"/>
          <p:cNvSpPr txBox="1"/>
          <p:nvPr>
            <p:ph idx="2" type="body"/>
          </p:nvPr>
        </p:nvSpPr>
        <p:spPr>
          <a:xfrm>
            <a:off x="444125" y="4243800"/>
            <a:ext cx="24021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50" name="Google Shape;150;p22"/>
          <p:cNvSpPr txBox="1"/>
          <p:nvPr>
            <p:ph idx="3" type="body"/>
          </p:nvPr>
        </p:nvSpPr>
        <p:spPr>
          <a:xfrm>
            <a:off x="3370950" y="4243800"/>
            <a:ext cx="24021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51" name="Google Shape;151;p22"/>
          <p:cNvSpPr txBox="1"/>
          <p:nvPr>
            <p:ph idx="4" type="body"/>
          </p:nvPr>
        </p:nvSpPr>
        <p:spPr>
          <a:xfrm>
            <a:off x="6297725" y="4243800"/>
            <a:ext cx="24021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52" name="Google Shape;152;p22"/>
          <p:cNvSpPr txBox="1"/>
          <p:nvPr>
            <p:ph idx="5" type="title"/>
          </p:nvPr>
        </p:nvSpPr>
        <p:spPr>
          <a:xfrm>
            <a:off x="444125" y="3094675"/>
            <a:ext cx="2402100" cy="369300"/>
          </a:xfrm>
          <a:prstGeom prst="rect">
            <a:avLst/>
          </a:prstGeom>
        </p:spPr>
        <p:txBody>
          <a:bodyPr anchorCtr="0" anchor="t" bIns="0" lIns="0" spcFirstLastPara="1" rIns="0" wrap="square" tIns="0">
            <a:spAutoFit/>
          </a:bodyPr>
          <a:lstStyle>
            <a:lvl1pPr lvl="0">
              <a:spcBef>
                <a:spcPts val="0"/>
              </a:spcBef>
              <a:spcAft>
                <a:spcPts val="0"/>
              </a:spcAft>
              <a:buNone/>
              <a:defRPr sz="24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53" name="Google Shape;153;p22"/>
          <p:cNvSpPr txBox="1"/>
          <p:nvPr>
            <p:ph idx="6" type="title"/>
          </p:nvPr>
        </p:nvSpPr>
        <p:spPr>
          <a:xfrm>
            <a:off x="3370950" y="3094675"/>
            <a:ext cx="2402100" cy="369300"/>
          </a:xfrm>
          <a:prstGeom prst="rect">
            <a:avLst/>
          </a:prstGeom>
        </p:spPr>
        <p:txBody>
          <a:bodyPr anchorCtr="0" anchor="t" bIns="0" lIns="0" spcFirstLastPara="1" rIns="0" wrap="square" tIns="0">
            <a:spAutoFit/>
          </a:bodyPr>
          <a:lstStyle>
            <a:lvl1pPr lvl="0">
              <a:spcBef>
                <a:spcPts val="0"/>
              </a:spcBef>
              <a:spcAft>
                <a:spcPts val="0"/>
              </a:spcAft>
              <a:buNone/>
              <a:defRPr sz="24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54" name="Google Shape;154;p22"/>
          <p:cNvSpPr txBox="1"/>
          <p:nvPr>
            <p:ph idx="7" type="title"/>
          </p:nvPr>
        </p:nvSpPr>
        <p:spPr>
          <a:xfrm>
            <a:off x="6297775" y="3094675"/>
            <a:ext cx="2402100" cy="369300"/>
          </a:xfrm>
          <a:prstGeom prst="rect">
            <a:avLst/>
          </a:prstGeom>
        </p:spPr>
        <p:txBody>
          <a:bodyPr anchorCtr="0" anchor="t" bIns="0" lIns="0" spcFirstLastPara="1" rIns="0" wrap="square" tIns="0">
            <a:spAutoFit/>
          </a:bodyPr>
          <a:lstStyle>
            <a:lvl1pPr lvl="0">
              <a:spcBef>
                <a:spcPts val="0"/>
              </a:spcBef>
              <a:spcAft>
                <a:spcPts val="0"/>
              </a:spcAft>
              <a:buNone/>
              <a:defRPr sz="24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7">
  <p:cSld name="BLANK_1_1_1_1_1_1_1_1_1_1_1_2_1_2_2_1">
    <p:bg>
      <p:bgPr>
        <a:solidFill>
          <a:schemeClr val="dk2"/>
        </a:solidFill>
      </p:bgPr>
    </p:bg>
    <p:spTree>
      <p:nvGrpSpPr>
        <p:cNvPr id="155" name="Shape 155"/>
        <p:cNvGrpSpPr/>
        <p:nvPr/>
      </p:nvGrpSpPr>
      <p:grpSpPr>
        <a:xfrm>
          <a:off x="0" y="0"/>
          <a:ext cx="0" cy="0"/>
          <a:chOff x="0" y="0"/>
          <a:chExt cx="0" cy="0"/>
        </a:xfrm>
      </p:grpSpPr>
      <p:sp>
        <p:nvSpPr>
          <p:cNvPr id="156" name="Google Shape;156;p23"/>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57" name="Google Shape;157;p23"/>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58" name="Google Shape;158;p23"/>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59" name="Google Shape;159;p23"/>
          <p:cNvSpPr/>
          <p:nvPr/>
        </p:nvSpPr>
        <p:spPr>
          <a:xfrm flipH="1">
            <a:off x="7595967" y="28005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60" name="Google Shape;160;p23"/>
          <p:cNvSpPr/>
          <p:nvPr/>
        </p:nvSpPr>
        <p:spPr>
          <a:xfrm flipH="1">
            <a:off x="7759616" y="443699"/>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61" name="Google Shape;161;p23"/>
          <p:cNvSpPr/>
          <p:nvPr/>
        </p:nvSpPr>
        <p:spPr>
          <a:xfrm flipH="1">
            <a:off x="7925104" y="4"/>
            <a:ext cx="1218900" cy="12189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62" name="Google Shape;162;p23"/>
          <p:cNvSpPr/>
          <p:nvPr/>
        </p:nvSpPr>
        <p:spPr>
          <a:xfrm flipH="1">
            <a:off x="7878268" y="5623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latin typeface="Montserrat"/>
              <a:ea typeface="Montserrat"/>
              <a:cs typeface="Montserrat"/>
              <a:sym typeface="Montserrat"/>
            </a:endParaRPr>
          </a:p>
        </p:txBody>
      </p:sp>
      <p:sp>
        <p:nvSpPr>
          <p:cNvPr id="163" name="Google Shape;163;p23"/>
          <p:cNvSpPr txBox="1"/>
          <p:nvPr>
            <p:ph idx="2" type="title"/>
          </p:nvPr>
        </p:nvSpPr>
        <p:spPr>
          <a:xfrm>
            <a:off x="3622350" y="34102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sz="5600">
                <a:solidFill>
                  <a:schemeClr val="lt2"/>
                </a:solidFill>
              </a:defRPr>
            </a:lvl1pPr>
            <a:lvl2pPr lvl="1">
              <a:spcBef>
                <a:spcPts val="0"/>
              </a:spcBef>
              <a:spcAft>
                <a:spcPts val="0"/>
              </a:spcAft>
              <a:buNone/>
              <a:defRPr sz="5600"/>
            </a:lvl2pPr>
            <a:lvl3pPr lvl="2">
              <a:spcBef>
                <a:spcPts val="0"/>
              </a:spcBef>
              <a:spcAft>
                <a:spcPts val="0"/>
              </a:spcAft>
              <a:buNone/>
              <a:defRPr sz="5600"/>
            </a:lvl3pPr>
            <a:lvl4pPr lvl="3">
              <a:spcBef>
                <a:spcPts val="0"/>
              </a:spcBef>
              <a:spcAft>
                <a:spcPts val="0"/>
              </a:spcAft>
              <a:buNone/>
              <a:defRPr sz="5600"/>
            </a:lvl4pPr>
            <a:lvl5pPr lvl="4">
              <a:spcBef>
                <a:spcPts val="0"/>
              </a:spcBef>
              <a:spcAft>
                <a:spcPts val="0"/>
              </a:spcAft>
              <a:buNone/>
              <a:defRPr sz="5600"/>
            </a:lvl5pPr>
            <a:lvl6pPr lvl="5">
              <a:spcBef>
                <a:spcPts val="0"/>
              </a:spcBef>
              <a:spcAft>
                <a:spcPts val="0"/>
              </a:spcAft>
              <a:buNone/>
              <a:defRPr sz="5600"/>
            </a:lvl6pPr>
            <a:lvl7pPr lvl="6">
              <a:spcBef>
                <a:spcPts val="0"/>
              </a:spcBef>
              <a:spcAft>
                <a:spcPts val="0"/>
              </a:spcAft>
              <a:buNone/>
              <a:defRPr sz="5600"/>
            </a:lvl7pPr>
            <a:lvl8pPr lvl="7">
              <a:spcBef>
                <a:spcPts val="0"/>
              </a:spcBef>
              <a:spcAft>
                <a:spcPts val="0"/>
              </a:spcAft>
              <a:buNone/>
              <a:defRPr sz="5600"/>
            </a:lvl8pPr>
            <a:lvl9pPr lvl="8">
              <a:spcBef>
                <a:spcPts val="0"/>
              </a:spcBef>
              <a:spcAft>
                <a:spcPts val="0"/>
              </a:spcAft>
              <a:buNone/>
              <a:defRPr sz="5600"/>
            </a:lvl9pPr>
          </a:lstStyle>
          <a:p/>
        </p:txBody>
      </p:sp>
      <p:sp>
        <p:nvSpPr>
          <p:cNvPr id="164" name="Google Shape;164;p23"/>
          <p:cNvSpPr txBox="1"/>
          <p:nvPr>
            <p:ph idx="3" type="subTitle"/>
          </p:nvPr>
        </p:nvSpPr>
        <p:spPr>
          <a:xfrm>
            <a:off x="3729900" y="4217102"/>
            <a:ext cx="16842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1800"/>
            </a:lvl1pPr>
            <a:lvl2pPr lvl="1">
              <a:spcBef>
                <a:spcPts val="120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165" name="Google Shape;165;p23"/>
          <p:cNvSpPr txBox="1"/>
          <p:nvPr>
            <p:ph idx="4" type="title"/>
          </p:nvPr>
        </p:nvSpPr>
        <p:spPr>
          <a:xfrm>
            <a:off x="574363" y="34102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sz="5600">
                <a:solidFill>
                  <a:schemeClr val="lt2"/>
                </a:solidFill>
              </a:defRPr>
            </a:lvl1pPr>
            <a:lvl2pPr lvl="1">
              <a:spcBef>
                <a:spcPts val="0"/>
              </a:spcBef>
              <a:spcAft>
                <a:spcPts val="0"/>
              </a:spcAft>
              <a:buNone/>
              <a:defRPr sz="5600"/>
            </a:lvl2pPr>
            <a:lvl3pPr lvl="2">
              <a:spcBef>
                <a:spcPts val="0"/>
              </a:spcBef>
              <a:spcAft>
                <a:spcPts val="0"/>
              </a:spcAft>
              <a:buNone/>
              <a:defRPr sz="5600"/>
            </a:lvl3pPr>
            <a:lvl4pPr lvl="3">
              <a:spcBef>
                <a:spcPts val="0"/>
              </a:spcBef>
              <a:spcAft>
                <a:spcPts val="0"/>
              </a:spcAft>
              <a:buNone/>
              <a:defRPr sz="5600"/>
            </a:lvl4pPr>
            <a:lvl5pPr lvl="4">
              <a:spcBef>
                <a:spcPts val="0"/>
              </a:spcBef>
              <a:spcAft>
                <a:spcPts val="0"/>
              </a:spcAft>
              <a:buNone/>
              <a:defRPr sz="5600"/>
            </a:lvl5pPr>
            <a:lvl6pPr lvl="5">
              <a:spcBef>
                <a:spcPts val="0"/>
              </a:spcBef>
              <a:spcAft>
                <a:spcPts val="0"/>
              </a:spcAft>
              <a:buNone/>
              <a:defRPr sz="5600"/>
            </a:lvl6pPr>
            <a:lvl7pPr lvl="6">
              <a:spcBef>
                <a:spcPts val="0"/>
              </a:spcBef>
              <a:spcAft>
                <a:spcPts val="0"/>
              </a:spcAft>
              <a:buNone/>
              <a:defRPr sz="5600"/>
            </a:lvl7pPr>
            <a:lvl8pPr lvl="7">
              <a:spcBef>
                <a:spcPts val="0"/>
              </a:spcBef>
              <a:spcAft>
                <a:spcPts val="0"/>
              </a:spcAft>
              <a:buNone/>
              <a:defRPr sz="5600"/>
            </a:lvl8pPr>
            <a:lvl9pPr lvl="8">
              <a:spcBef>
                <a:spcPts val="0"/>
              </a:spcBef>
              <a:spcAft>
                <a:spcPts val="0"/>
              </a:spcAft>
              <a:buNone/>
              <a:defRPr sz="5600"/>
            </a:lvl9pPr>
          </a:lstStyle>
          <a:p/>
        </p:txBody>
      </p:sp>
      <p:sp>
        <p:nvSpPr>
          <p:cNvPr id="166" name="Google Shape;166;p23"/>
          <p:cNvSpPr txBox="1"/>
          <p:nvPr>
            <p:ph idx="5" type="subTitle"/>
          </p:nvPr>
        </p:nvSpPr>
        <p:spPr>
          <a:xfrm>
            <a:off x="681913" y="4217102"/>
            <a:ext cx="16842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1800"/>
            </a:lvl1pPr>
            <a:lvl2pPr lvl="1">
              <a:spcBef>
                <a:spcPts val="120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167" name="Google Shape;167;p23"/>
          <p:cNvSpPr txBox="1"/>
          <p:nvPr>
            <p:ph idx="6" type="title"/>
          </p:nvPr>
        </p:nvSpPr>
        <p:spPr>
          <a:xfrm>
            <a:off x="6670325" y="3410283"/>
            <a:ext cx="1899300" cy="714900"/>
          </a:xfrm>
          <a:prstGeom prst="rect">
            <a:avLst/>
          </a:prstGeom>
        </p:spPr>
        <p:txBody>
          <a:bodyPr anchorCtr="0" anchor="t" bIns="91425" lIns="91425" spcFirstLastPara="1" rIns="91425" wrap="square" tIns="91425">
            <a:spAutoFit/>
          </a:bodyPr>
          <a:lstStyle>
            <a:lvl1pPr lvl="0" algn="ctr">
              <a:spcBef>
                <a:spcPts val="0"/>
              </a:spcBef>
              <a:spcAft>
                <a:spcPts val="0"/>
              </a:spcAft>
              <a:buNone/>
              <a:defRPr sz="5600">
                <a:solidFill>
                  <a:schemeClr val="lt2"/>
                </a:solidFill>
              </a:defRPr>
            </a:lvl1pPr>
            <a:lvl2pPr lvl="1">
              <a:spcBef>
                <a:spcPts val="0"/>
              </a:spcBef>
              <a:spcAft>
                <a:spcPts val="0"/>
              </a:spcAft>
              <a:buNone/>
              <a:defRPr sz="5600"/>
            </a:lvl2pPr>
            <a:lvl3pPr lvl="2">
              <a:spcBef>
                <a:spcPts val="0"/>
              </a:spcBef>
              <a:spcAft>
                <a:spcPts val="0"/>
              </a:spcAft>
              <a:buNone/>
              <a:defRPr sz="5600"/>
            </a:lvl3pPr>
            <a:lvl4pPr lvl="3">
              <a:spcBef>
                <a:spcPts val="0"/>
              </a:spcBef>
              <a:spcAft>
                <a:spcPts val="0"/>
              </a:spcAft>
              <a:buNone/>
              <a:defRPr sz="5600"/>
            </a:lvl4pPr>
            <a:lvl5pPr lvl="4">
              <a:spcBef>
                <a:spcPts val="0"/>
              </a:spcBef>
              <a:spcAft>
                <a:spcPts val="0"/>
              </a:spcAft>
              <a:buNone/>
              <a:defRPr sz="5600"/>
            </a:lvl5pPr>
            <a:lvl6pPr lvl="5">
              <a:spcBef>
                <a:spcPts val="0"/>
              </a:spcBef>
              <a:spcAft>
                <a:spcPts val="0"/>
              </a:spcAft>
              <a:buNone/>
              <a:defRPr sz="5600"/>
            </a:lvl6pPr>
            <a:lvl7pPr lvl="6">
              <a:spcBef>
                <a:spcPts val="0"/>
              </a:spcBef>
              <a:spcAft>
                <a:spcPts val="0"/>
              </a:spcAft>
              <a:buNone/>
              <a:defRPr sz="5600"/>
            </a:lvl7pPr>
            <a:lvl8pPr lvl="7">
              <a:spcBef>
                <a:spcPts val="0"/>
              </a:spcBef>
              <a:spcAft>
                <a:spcPts val="0"/>
              </a:spcAft>
              <a:buNone/>
              <a:defRPr sz="5600"/>
            </a:lvl8pPr>
            <a:lvl9pPr lvl="8">
              <a:spcBef>
                <a:spcPts val="0"/>
              </a:spcBef>
              <a:spcAft>
                <a:spcPts val="0"/>
              </a:spcAft>
              <a:buNone/>
              <a:defRPr sz="5600"/>
            </a:lvl9pPr>
          </a:lstStyle>
          <a:p/>
        </p:txBody>
      </p:sp>
      <p:sp>
        <p:nvSpPr>
          <p:cNvPr id="168" name="Google Shape;168;p23"/>
          <p:cNvSpPr txBox="1"/>
          <p:nvPr>
            <p:ph idx="7" type="subTitle"/>
          </p:nvPr>
        </p:nvSpPr>
        <p:spPr>
          <a:xfrm>
            <a:off x="6777875" y="4217102"/>
            <a:ext cx="16842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1800"/>
            </a:lvl1pPr>
            <a:lvl2pPr lvl="1">
              <a:spcBef>
                <a:spcPts val="120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1">
  <p:cSld name="BLANK_1_1_1_1_1_1_1_1_1_1_1_4">
    <p:spTree>
      <p:nvGrpSpPr>
        <p:cNvPr id="169" name="Shape 169"/>
        <p:cNvGrpSpPr/>
        <p:nvPr/>
      </p:nvGrpSpPr>
      <p:grpSpPr>
        <a:xfrm>
          <a:off x="0" y="0"/>
          <a:ext cx="0" cy="0"/>
          <a:chOff x="0" y="0"/>
          <a:chExt cx="0" cy="0"/>
        </a:xfrm>
      </p:grpSpPr>
      <p:sp>
        <p:nvSpPr>
          <p:cNvPr id="170" name="Google Shape;170;p24"/>
          <p:cNvSpPr/>
          <p:nvPr/>
        </p:nvSpPr>
        <p:spPr>
          <a:xfrm>
            <a:off x="-75" y="100"/>
            <a:ext cx="65658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171" name="Google Shape;171;p24"/>
          <p:cNvSpPr txBox="1"/>
          <p:nvPr>
            <p:ph idx="1" type="body"/>
          </p:nvPr>
        </p:nvSpPr>
        <p:spPr>
          <a:xfrm>
            <a:off x="6821675" y="1272000"/>
            <a:ext cx="2066400" cy="22398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72" name="Google Shape;172;p24"/>
          <p:cNvSpPr txBox="1"/>
          <p:nvPr>
            <p:ph type="title"/>
          </p:nvPr>
        </p:nvSpPr>
        <p:spPr>
          <a:xfrm>
            <a:off x="4517150" y="4764350"/>
            <a:ext cx="1792800" cy="123000"/>
          </a:xfrm>
          <a:prstGeom prst="rect">
            <a:avLst/>
          </a:prstGeom>
        </p:spPr>
        <p:txBody>
          <a:bodyPr anchorCtr="0" anchor="t" bIns="0" lIns="0" spcFirstLastPara="1" rIns="0" wrap="square" tIns="0">
            <a:spAutoFit/>
          </a:bodyPr>
          <a:lstStyle>
            <a:lvl1pPr lvl="0"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1pPr>
            <a:lvl2pPr lvl="1"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2pPr>
            <a:lvl3pPr lvl="2"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3pPr>
            <a:lvl4pPr lvl="3"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4pPr>
            <a:lvl5pPr lvl="4"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5pPr>
            <a:lvl6pPr lvl="5"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6pPr>
            <a:lvl7pPr lvl="6"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7pPr>
            <a:lvl8pPr lvl="7"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8pPr>
            <a:lvl9pPr lvl="8"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9pPr>
          </a:lstStyle>
          <a:p/>
        </p:txBody>
      </p:sp>
      <p:sp>
        <p:nvSpPr>
          <p:cNvPr id="173" name="Google Shape;173;p24"/>
          <p:cNvSpPr txBox="1"/>
          <p:nvPr>
            <p:ph idx="2"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solidFill>
                  <a:schemeClr val="accent3"/>
                </a:solidFill>
              </a:defRPr>
            </a:lvl1pPr>
            <a:lvl2pPr lvl="1">
              <a:lnSpc>
                <a:spcPct val="115000"/>
              </a:lnSpc>
              <a:spcBef>
                <a:spcPts val="0"/>
              </a:spcBef>
              <a:spcAft>
                <a:spcPts val="0"/>
              </a:spcAft>
              <a:buNone/>
              <a:defRPr sz="3000">
                <a:solidFill>
                  <a:schemeClr val="accent3"/>
                </a:solidFill>
              </a:defRPr>
            </a:lvl2pPr>
            <a:lvl3pPr lvl="2">
              <a:lnSpc>
                <a:spcPct val="115000"/>
              </a:lnSpc>
              <a:spcBef>
                <a:spcPts val="0"/>
              </a:spcBef>
              <a:spcAft>
                <a:spcPts val="0"/>
              </a:spcAft>
              <a:buNone/>
              <a:defRPr sz="3000">
                <a:solidFill>
                  <a:schemeClr val="accent3"/>
                </a:solidFill>
              </a:defRPr>
            </a:lvl3pPr>
            <a:lvl4pPr lvl="3">
              <a:lnSpc>
                <a:spcPct val="115000"/>
              </a:lnSpc>
              <a:spcBef>
                <a:spcPts val="0"/>
              </a:spcBef>
              <a:spcAft>
                <a:spcPts val="0"/>
              </a:spcAft>
              <a:buNone/>
              <a:defRPr sz="3000">
                <a:solidFill>
                  <a:schemeClr val="accent3"/>
                </a:solidFill>
              </a:defRPr>
            </a:lvl4pPr>
            <a:lvl5pPr lvl="4">
              <a:lnSpc>
                <a:spcPct val="115000"/>
              </a:lnSpc>
              <a:spcBef>
                <a:spcPts val="0"/>
              </a:spcBef>
              <a:spcAft>
                <a:spcPts val="0"/>
              </a:spcAft>
              <a:buNone/>
              <a:defRPr sz="3000">
                <a:solidFill>
                  <a:schemeClr val="accent3"/>
                </a:solidFill>
              </a:defRPr>
            </a:lvl5pPr>
            <a:lvl6pPr lvl="5">
              <a:lnSpc>
                <a:spcPct val="115000"/>
              </a:lnSpc>
              <a:spcBef>
                <a:spcPts val="0"/>
              </a:spcBef>
              <a:spcAft>
                <a:spcPts val="0"/>
              </a:spcAft>
              <a:buNone/>
              <a:defRPr sz="3000">
                <a:solidFill>
                  <a:schemeClr val="accent3"/>
                </a:solidFill>
              </a:defRPr>
            </a:lvl6pPr>
            <a:lvl7pPr lvl="6">
              <a:lnSpc>
                <a:spcPct val="115000"/>
              </a:lnSpc>
              <a:spcBef>
                <a:spcPts val="0"/>
              </a:spcBef>
              <a:spcAft>
                <a:spcPts val="0"/>
              </a:spcAft>
              <a:buNone/>
              <a:defRPr sz="3000">
                <a:solidFill>
                  <a:schemeClr val="accent3"/>
                </a:solidFill>
              </a:defRPr>
            </a:lvl7pPr>
            <a:lvl8pPr lvl="7">
              <a:lnSpc>
                <a:spcPct val="115000"/>
              </a:lnSpc>
              <a:spcBef>
                <a:spcPts val="0"/>
              </a:spcBef>
              <a:spcAft>
                <a:spcPts val="0"/>
              </a:spcAft>
              <a:buNone/>
              <a:defRPr sz="3000">
                <a:solidFill>
                  <a:schemeClr val="accent3"/>
                </a:solidFill>
              </a:defRPr>
            </a:lvl8pPr>
            <a:lvl9pPr lvl="8">
              <a:lnSpc>
                <a:spcPct val="115000"/>
              </a:lnSpc>
              <a:spcBef>
                <a:spcPts val="0"/>
              </a:spcBef>
              <a:spcAft>
                <a:spcPts val="0"/>
              </a:spcAft>
              <a:buNone/>
              <a:defRPr sz="3000">
                <a:solidFill>
                  <a:schemeClr val="accent3"/>
                </a:solidFill>
              </a:defRPr>
            </a:lvl9pPr>
          </a:lstStyle>
          <a:p/>
        </p:txBody>
      </p:sp>
      <p:sp>
        <p:nvSpPr>
          <p:cNvPr id="174" name="Google Shape;174;p24"/>
          <p:cNvSpPr txBox="1"/>
          <p:nvPr>
            <p:ph idx="3"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sub-section 3">
  <p:cSld name="BLANK_1_1_1_1_1_1_1_1_1_1_1_4_1_1_1">
    <p:bg>
      <p:bgPr>
        <a:solidFill>
          <a:schemeClr val="dk1"/>
        </a:solidFill>
      </p:bgPr>
    </p:bg>
    <p:spTree>
      <p:nvGrpSpPr>
        <p:cNvPr id="175" name="Shape 175"/>
        <p:cNvGrpSpPr/>
        <p:nvPr/>
      </p:nvGrpSpPr>
      <p:grpSpPr>
        <a:xfrm>
          <a:off x="0" y="0"/>
          <a:ext cx="0" cy="0"/>
          <a:chOff x="0" y="0"/>
          <a:chExt cx="0" cy="0"/>
        </a:xfrm>
      </p:grpSpPr>
      <p:sp>
        <p:nvSpPr>
          <p:cNvPr id="176" name="Google Shape;176;p25"/>
          <p:cNvSpPr txBox="1"/>
          <p:nvPr>
            <p:ph type="title"/>
          </p:nvPr>
        </p:nvSpPr>
        <p:spPr>
          <a:xfrm>
            <a:off x="256025" y="213150"/>
            <a:ext cx="55836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solidFill>
                  <a:schemeClr val="accent3"/>
                </a:solidFill>
              </a:defRPr>
            </a:lvl1pPr>
            <a:lvl2pPr lvl="1">
              <a:lnSpc>
                <a:spcPct val="115000"/>
              </a:lnSpc>
              <a:spcBef>
                <a:spcPts val="0"/>
              </a:spcBef>
              <a:spcAft>
                <a:spcPts val="0"/>
              </a:spcAft>
              <a:buNone/>
              <a:defRPr sz="3000">
                <a:solidFill>
                  <a:schemeClr val="accent3"/>
                </a:solidFill>
              </a:defRPr>
            </a:lvl2pPr>
            <a:lvl3pPr lvl="2">
              <a:lnSpc>
                <a:spcPct val="115000"/>
              </a:lnSpc>
              <a:spcBef>
                <a:spcPts val="0"/>
              </a:spcBef>
              <a:spcAft>
                <a:spcPts val="0"/>
              </a:spcAft>
              <a:buNone/>
              <a:defRPr sz="3000">
                <a:solidFill>
                  <a:schemeClr val="accent3"/>
                </a:solidFill>
              </a:defRPr>
            </a:lvl3pPr>
            <a:lvl4pPr lvl="3">
              <a:lnSpc>
                <a:spcPct val="115000"/>
              </a:lnSpc>
              <a:spcBef>
                <a:spcPts val="0"/>
              </a:spcBef>
              <a:spcAft>
                <a:spcPts val="0"/>
              </a:spcAft>
              <a:buNone/>
              <a:defRPr sz="3000">
                <a:solidFill>
                  <a:schemeClr val="accent3"/>
                </a:solidFill>
              </a:defRPr>
            </a:lvl4pPr>
            <a:lvl5pPr lvl="4">
              <a:lnSpc>
                <a:spcPct val="115000"/>
              </a:lnSpc>
              <a:spcBef>
                <a:spcPts val="0"/>
              </a:spcBef>
              <a:spcAft>
                <a:spcPts val="0"/>
              </a:spcAft>
              <a:buNone/>
              <a:defRPr sz="3000">
                <a:solidFill>
                  <a:schemeClr val="accent3"/>
                </a:solidFill>
              </a:defRPr>
            </a:lvl5pPr>
            <a:lvl6pPr lvl="5">
              <a:lnSpc>
                <a:spcPct val="115000"/>
              </a:lnSpc>
              <a:spcBef>
                <a:spcPts val="0"/>
              </a:spcBef>
              <a:spcAft>
                <a:spcPts val="0"/>
              </a:spcAft>
              <a:buNone/>
              <a:defRPr sz="3000">
                <a:solidFill>
                  <a:schemeClr val="accent3"/>
                </a:solidFill>
              </a:defRPr>
            </a:lvl6pPr>
            <a:lvl7pPr lvl="6">
              <a:lnSpc>
                <a:spcPct val="115000"/>
              </a:lnSpc>
              <a:spcBef>
                <a:spcPts val="0"/>
              </a:spcBef>
              <a:spcAft>
                <a:spcPts val="0"/>
              </a:spcAft>
              <a:buNone/>
              <a:defRPr sz="3000">
                <a:solidFill>
                  <a:schemeClr val="accent3"/>
                </a:solidFill>
              </a:defRPr>
            </a:lvl7pPr>
            <a:lvl8pPr lvl="7">
              <a:lnSpc>
                <a:spcPct val="115000"/>
              </a:lnSpc>
              <a:spcBef>
                <a:spcPts val="0"/>
              </a:spcBef>
              <a:spcAft>
                <a:spcPts val="0"/>
              </a:spcAft>
              <a:buNone/>
              <a:defRPr sz="3000">
                <a:solidFill>
                  <a:schemeClr val="accent3"/>
                </a:solidFill>
              </a:defRPr>
            </a:lvl8pPr>
            <a:lvl9pPr lvl="8">
              <a:lnSpc>
                <a:spcPct val="115000"/>
              </a:lnSpc>
              <a:spcBef>
                <a:spcPts val="0"/>
              </a:spcBef>
              <a:spcAft>
                <a:spcPts val="0"/>
              </a:spcAft>
              <a:buNone/>
              <a:defRPr sz="3000">
                <a:solidFill>
                  <a:schemeClr val="accent3"/>
                </a:solidFill>
              </a:defRPr>
            </a:lvl9pPr>
          </a:lstStyle>
          <a:p/>
        </p:txBody>
      </p:sp>
      <p:sp>
        <p:nvSpPr>
          <p:cNvPr id="177" name="Google Shape;177;p25"/>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78" name="Google Shape;178;p25"/>
          <p:cNvSpPr txBox="1"/>
          <p:nvPr>
            <p:ph idx="1" type="body"/>
          </p:nvPr>
        </p:nvSpPr>
        <p:spPr>
          <a:xfrm>
            <a:off x="255975" y="1876725"/>
            <a:ext cx="1881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i="1"/>
            </a:lvl1pPr>
            <a:lvl2pPr indent="-285750" lvl="1" marL="914400">
              <a:spcBef>
                <a:spcPts val="0"/>
              </a:spcBef>
              <a:spcAft>
                <a:spcPts val="0"/>
              </a:spcAft>
              <a:buClr>
                <a:schemeClr val="lt2"/>
              </a:buClr>
              <a:buSzPts val="900"/>
              <a:buFont typeface="Montserrat"/>
              <a:buChar char="○"/>
              <a:defRPr i="1"/>
            </a:lvl2pPr>
            <a:lvl3pPr indent="-285750" lvl="2" marL="1371600">
              <a:spcBef>
                <a:spcPts val="0"/>
              </a:spcBef>
              <a:spcAft>
                <a:spcPts val="0"/>
              </a:spcAft>
              <a:buClr>
                <a:schemeClr val="lt2"/>
              </a:buClr>
              <a:buSzPts val="900"/>
              <a:buFont typeface="Montserrat"/>
              <a:buChar char="■"/>
              <a:defRPr i="1"/>
            </a:lvl3pPr>
            <a:lvl4pPr indent="-285750" lvl="3" marL="1828800">
              <a:spcBef>
                <a:spcPts val="0"/>
              </a:spcBef>
              <a:spcAft>
                <a:spcPts val="0"/>
              </a:spcAft>
              <a:buClr>
                <a:schemeClr val="lt2"/>
              </a:buClr>
              <a:buSzPts val="900"/>
              <a:buFont typeface="Montserrat"/>
              <a:buChar char="●"/>
              <a:defRPr i="1"/>
            </a:lvl4pPr>
            <a:lvl5pPr indent="-285750" lvl="4" marL="2286000">
              <a:spcBef>
                <a:spcPts val="0"/>
              </a:spcBef>
              <a:spcAft>
                <a:spcPts val="0"/>
              </a:spcAft>
              <a:buClr>
                <a:schemeClr val="lt2"/>
              </a:buClr>
              <a:buSzPts val="900"/>
              <a:buFont typeface="Montserrat"/>
              <a:buChar char="○"/>
              <a:defRPr i="1"/>
            </a:lvl5pPr>
            <a:lvl6pPr indent="-285750" lvl="5" marL="2743200">
              <a:spcBef>
                <a:spcPts val="0"/>
              </a:spcBef>
              <a:spcAft>
                <a:spcPts val="0"/>
              </a:spcAft>
              <a:buClr>
                <a:schemeClr val="lt2"/>
              </a:buClr>
              <a:buSzPts val="900"/>
              <a:buFont typeface="Montserrat"/>
              <a:buChar char="■"/>
              <a:defRPr i="1"/>
            </a:lvl6pPr>
            <a:lvl7pPr indent="-285750" lvl="6" marL="3200400">
              <a:spcBef>
                <a:spcPts val="0"/>
              </a:spcBef>
              <a:spcAft>
                <a:spcPts val="0"/>
              </a:spcAft>
              <a:buClr>
                <a:schemeClr val="lt2"/>
              </a:buClr>
              <a:buSzPts val="900"/>
              <a:buFont typeface="Montserrat"/>
              <a:buChar char="●"/>
              <a:defRPr i="1"/>
            </a:lvl7pPr>
            <a:lvl8pPr indent="-285750" lvl="7" marL="3657600">
              <a:spcBef>
                <a:spcPts val="0"/>
              </a:spcBef>
              <a:spcAft>
                <a:spcPts val="0"/>
              </a:spcAft>
              <a:buClr>
                <a:schemeClr val="lt2"/>
              </a:buClr>
              <a:buSzPts val="900"/>
              <a:buFont typeface="Montserrat"/>
              <a:buChar char="○"/>
              <a:defRPr i="1"/>
            </a:lvl8pPr>
            <a:lvl9pPr indent="-285750" lvl="8" marL="4114800">
              <a:spcBef>
                <a:spcPts val="0"/>
              </a:spcBef>
              <a:spcAft>
                <a:spcPts val="0"/>
              </a:spcAft>
              <a:buClr>
                <a:schemeClr val="lt2"/>
              </a:buClr>
              <a:buSzPts val="900"/>
              <a:buFont typeface="Montserrat"/>
              <a:buChar char="■"/>
              <a:defRPr i="1"/>
            </a:lvl9pPr>
          </a:lstStyle>
          <a:p/>
        </p:txBody>
      </p:sp>
      <p:sp>
        <p:nvSpPr>
          <p:cNvPr id="179" name="Google Shape;179;p25"/>
          <p:cNvSpPr txBox="1"/>
          <p:nvPr>
            <p:ph idx="2" type="body"/>
          </p:nvPr>
        </p:nvSpPr>
        <p:spPr>
          <a:xfrm>
            <a:off x="2506175" y="1876725"/>
            <a:ext cx="1881600" cy="618300"/>
          </a:xfrm>
          <a:prstGeom prst="rect">
            <a:avLst/>
          </a:prstGeom>
        </p:spPr>
        <p:txBody>
          <a:bodyPr anchorCtr="0" anchor="t"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i="1"/>
            </a:lvl1pPr>
            <a:lvl2pPr indent="-285750" lvl="1" marL="914400">
              <a:lnSpc>
                <a:spcPct val="115000"/>
              </a:lnSpc>
              <a:spcBef>
                <a:spcPts val="0"/>
              </a:spcBef>
              <a:spcAft>
                <a:spcPts val="0"/>
              </a:spcAft>
              <a:buClr>
                <a:schemeClr val="lt2"/>
              </a:buClr>
              <a:buSzPts val="900"/>
              <a:buFont typeface="Montserrat"/>
              <a:buChar char="○"/>
              <a:defRPr i="1"/>
            </a:lvl2pPr>
            <a:lvl3pPr indent="-285750" lvl="2" marL="1371600">
              <a:lnSpc>
                <a:spcPct val="115000"/>
              </a:lnSpc>
              <a:spcBef>
                <a:spcPts val="0"/>
              </a:spcBef>
              <a:spcAft>
                <a:spcPts val="0"/>
              </a:spcAft>
              <a:buClr>
                <a:schemeClr val="lt2"/>
              </a:buClr>
              <a:buSzPts val="900"/>
              <a:buFont typeface="Montserrat"/>
              <a:buChar char="■"/>
              <a:defRPr i="1"/>
            </a:lvl3pPr>
            <a:lvl4pPr indent="-285750" lvl="3" marL="1828800">
              <a:lnSpc>
                <a:spcPct val="115000"/>
              </a:lnSpc>
              <a:spcBef>
                <a:spcPts val="0"/>
              </a:spcBef>
              <a:spcAft>
                <a:spcPts val="0"/>
              </a:spcAft>
              <a:buClr>
                <a:schemeClr val="lt2"/>
              </a:buClr>
              <a:buSzPts val="900"/>
              <a:buFont typeface="Montserrat"/>
              <a:buChar char="●"/>
              <a:defRPr i="1"/>
            </a:lvl4pPr>
            <a:lvl5pPr indent="-285750" lvl="4" marL="2286000">
              <a:lnSpc>
                <a:spcPct val="115000"/>
              </a:lnSpc>
              <a:spcBef>
                <a:spcPts val="0"/>
              </a:spcBef>
              <a:spcAft>
                <a:spcPts val="0"/>
              </a:spcAft>
              <a:buClr>
                <a:schemeClr val="lt2"/>
              </a:buClr>
              <a:buSzPts val="900"/>
              <a:buFont typeface="Montserrat"/>
              <a:buChar char="○"/>
              <a:defRPr i="1"/>
            </a:lvl5pPr>
            <a:lvl6pPr indent="-285750" lvl="5" marL="2743200">
              <a:lnSpc>
                <a:spcPct val="115000"/>
              </a:lnSpc>
              <a:spcBef>
                <a:spcPts val="0"/>
              </a:spcBef>
              <a:spcAft>
                <a:spcPts val="0"/>
              </a:spcAft>
              <a:buClr>
                <a:schemeClr val="lt2"/>
              </a:buClr>
              <a:buSzPts val="900"/>
              <a:buFont typeface="Montserrat"/>
              <a:buChar char="■"/>
              <a:defRPr i="1"/>
            </a:lvl6pPr>
            <a:lvl7pPr indent="-285750" lvl="6" marL="3200400">
              <a:lnSpc>
                <a:spcPct val="115000"/>
              </a:lnSpc>
              <a:spcBef>
                <a:spcPts val="0"/>
              </a:spcBef>
              <a:spcAft>
                <a:spcPts val="0"/>
              </a:spcAft>
              <a:buClr>
                <a:schemeClr val="lt2"/>
              </a:buClr>
              <a:buSzPts val="900"/>
              <a:buFont typeface="Montserrat"/>
              <a:buChar char="●"/>
              <a:defRPr i="1"/>
            </a:lvl7pPr>
            <a:lvl8pPr indent="-285750" lvl="7" marL="3657600">
              <a:lnSpc>
                <a:spcPct val="115000"/>
              </a:lnSpc>
              <a:spcBef>
                <a:spcPts val="0"/>
              </a:spcBef>
              <a:spcAft>
                <a:spcPts val="0"/>
              </a:spcAft>
              <a:buClr>
                <a:schemeClr val="lt2"/>
              </a:buClr>
              <a:buSzPts val="900"/>
              <a:buFont typeface="Montserrat"/>
              <a:buChar char="○"/>
              <a:defRPr i="1"/>
            </a:lvl8pPr>
            <a:lvl9pPr indent="-285750" lvl="8" marL="4114800">
              <a:lnSpc>
                <a:spcPct val="115000"/>
              </a:lnSpc>
              <a:spcBef>
                <a:spcPts val="0"/>
              </a:spcBef>
              <a:spcAft>
                <a:spcPts val="0"/>
              </a:spcAft>
              <a:buClr>
                <a:schemeClr val="lt2"/>
              </a:buClr>
              <a:buSzPts val="900"/>
              <a:buFont typeface="Montserrat"/>
              <a:buChar char="■"/>
              <a:defRPr i="1"/>
            </a:lvl9pPr>
          </a:lstStyle>
          <a:p/>
        </p:txBody>
      </p:sp>
      <p:sp>
        <p:nvSpPr>
          <p:cNvPr id="180" name="Google Shape;180;p25"/>
          <p:cNvSpPr txBox="1"/>
          <p:nvPr>
            <p:ph idx="3" type="body"/>
          </p:nvPr>
        </p:nvSpPr>
        <p:spPr>
          <a:xfrm>
            <a:off x="4756375" y="1876725"/>
            <a:ext cx="1881600" cy="618300"/>
          </a:xfrm>
          <a:prstGeom prst="rect">
            <a:avLst/>
          </a:prstGeom>
        </p:spPr>
        <p:txBody>
          <a:bodyPr anchorCtr="0" anchor="t"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i="1"/>
            </a:lvl1pPr>
            <a:lvl2pPr indent="-285750" lvl="1" marL="914400">
              <a:lnSpc>
                <a:spcPct val="115000"/>
              </a:lnSpc>
              <a:spcBef>
                <a:spcPts val="0"/>
              </a:spcBef>
              <a:spcAft>
                <a:spcPts val="0"/>
              </a:spcAft>
              <a:buClr>
                <a:schemeClr val="lt2"/>
              </a:buClr>
              <a:buSzPts val="900"/>
              <a:buFont typeface="Montserrat"/>
              <a:buChar char="○"/>
              <a:defRPr i="1"/>
            </a:lvl2pPr>
            <a:lvl3pPr indent="-285750" lvl="2" marL="1371600">
              <a:lnSpc>
                <a:spcPct val="115000"/>
              </a:lnSpc>
              <a:spcBef>
                <a:spcPts val="0"/>
              </a:spcBef>
              <a:spcAft>
                <a:spcPts val="0"/>
              </a:spcAft>
              <a:buClr>
                <a:schemeClr val="lt2"/>
              </a:buClr>
              <a:buSzPts val="900"/>
              <a:buFont typeface="Montserrat"/>
              <a:buChar char="■"/>
              <a:defRPr i="1"/>
            </a:lvl3pPr>
            <a:lvl4pPr indent="-285750" lvl="3" marL="1828800">
              <a:lnSpc>
                <a:spcPct val="115000"/>
              </a:lnSpc>
              <a:spcBef>
                <a:spcPts val="0"/>
              </a:spcBef>
              <a:spcAft>
                <a:spcPts val="0"/>
              </a:spcAft>
              <a:buClr>
                <a:schemeClr val="lt2"/>
              </a:buClr>
              <a:buSzPts val="900"/>
              <a:buFont typeface="Montserrat"/>
              <a:buChar char="●"/>
              <a:defRPr i="1"/>
            </a:lvl4pPr>
            <a:lvl5pPr indent="-285750" lvl="4" marL="2286000">
              <a:lnSpc>
                <a:spcPct val="115000"/>
              </a:lnSpc>
              <a:spcBef>
                <a:spcPts val="0"/>
              </a:spcBef>
              <a:spcAft>
                <a:spcPts val="0"/>
              </a:spcAft>
              <a:buClr>
                <a:schemeClr val="lt2"/>
              </a:buClr>
              <a:buSzPts val="900"/>
              <a:buFont typeface="Montserrat"/>
              <a:buChar char="○"/>
              <a:defRPr i="1"/>
            </a:lvl5pPr>
            <a:lvl6pPr indent="-285750" lvl="5" marL="2743200">
              <a:lnSpc>
                <a:spcPct val="115000"/>
              </a:lnSpc>
              <a:spcBef>
                <a:spcPts val="0"/>
              </a:spcBef>
              <a:spcAft>
                <a:spcPts val="0"/>
              </a:spcAft>
              <a:buClr>
                <a:schemeClr val="lt2"/>
              </a:buClr>
              <a:buSzPts val="900"/>
              <a:buFont typeface="Montserrat"/>
              <a:buChar char="■"/>
              <a:defRPr i="1"/>
            </a:lvl6pPr>
            <a:lvl7pPr indent="-285750" lvl="6" marL="3200400">
              <a:lnSpc>
                <a:spcPct val="115000"/>
              </a:lnSpc>
              <a:spcBef>
                <a:spcPts val="0"/>
              </a:spcBef>
              <a:spcAft>
                <a:spcPts val="0"/>
              </a:spcAft>
              <a:buClr>
                <a:schemeClr val="lt2"/>
              </a:buClr>
              <a:buSzPts val="900"/>
              <a:buFont typeface="Montserrat"/>
              <a:buChar char="●"/>
              <a:defRPr i="1"/>
            </a:lvl7pPr>
            <a:lvl8pPr indent="-285750" lvl="7" marL="3657600">
              <a:lnSpc>
                <a:spcPct val="115000"/>
              </a:lnSpc>
              <a:spcBef>
                <a:spcPts val="0"/>
              </a:spcBef>
              <a:spcAft>
                <a:spcPts val="0"/>
              </a:spcAft>
              <a:buClr>
                <a:schemeClr val="lt2"/>
              </a:buClr>
              <a:buSzPts val="900"/>
              <a:buFont typeface="Montserrat"/>
              <a:buChar char="○"/>
              <a:defRPr i="1"/>
            </a:lvl8pPr>
            <a:lvl9pPr indent="-285750" lvl="8" marL="4114800">
              <a:lnSpc>
                <a:spcPct val="115000"/>
              </a:lnSpc>
              <a:spcBef>
                <a:spcPts val="0"/>
              </a:spcBef>
              <a:spcAft>
                <a:spcPts val="0"/>
              </a:spcAft>
              <a:buClr>
                <a:schemeClr val="lt2"/>
              </a:buClr>
              <a:buSzPts val="900"/>
              <a:buFont typeface="Montserrat"/>
              <a:buChar char="■"/>
              <a:defRPr i="1"/>
            </a:lvl9pPr>
          </a:lstStyle>
          <a:p/>
        </p:txBody>
      </p:sp>
      <p:sp>
        <p:nvSpPr>
          <p:cNvPr id="181" name="Google Shape;181;p25"/>
          <p:cNvSpPr txBox="1"/>
          <p:nvPr>
            <p:ph idx="4" type="subTitle"/>
          </p:nvPr>
        </p:nvSpPr>
        <p:spPr>
          <a:xfrm>
            <a:off x="255975" y="1548360"/>
            <a:ext cx="4131900" cy="254400"/>
          </a:xfrm>
          <a:prstGeom prst="rect">
            <a:avLst/>
          </a:prstGeom>
        </p:spPr>
        <p:txBody>
          <a:bodyPr anchorCtr="0" anchor="t" bIns="91425" lIns="91425" spcFirstLastPara="1" rIns="91425" wrap="square" tIns="91425">
            <a:normAutofit/>
          </a:bodyPr>
          <a:lstStyle>
            <a:lvl1pPr lvl="0" algn="l">
              <a:spcBef>
                <a:spcPts val="0"/>
              </a:spcBef>
              <a:spcAft>
                <a:spcPts val="0"/>
              </a:spcAft>
              <a:buSzPts val="18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82" name="Google Shape;182;p25"/>
          <p:cNvCxnSpPr>
            <a:stCxn id="183" idx="2"/>
            <a:endCxn id="184" idx="6"/>
          </p:cNvCxnSpPr>
          <p:nvPr/>
        </p:nvCxnSpPr>
        <p:spPr>
          <a:xfrm>
            <a:off x="7312308" y="609469"/>
            <a:ext cx="1831500" cy="0"/>
          </a:xfrm>
          <a:prstGeom prst="straightConnector1">
            <a:avLst/>
          </a:prstGeom>
          <a:noFill/>
          <a:ln cap="flat" cmpd="sng" w="9525">
            <a:solidFill>
              <a:schemeClr val="accent1"/>
            </a:solidFill>
            <a:prstDash val="solid"/>
            <a:round/>
            <a:headEnd len="med" w="med" type="none"/>
            <a:tailEnd len="med" w="med" type="none"/>
          </a:ln>
        </p:spPr>
      </p:cxnSp>
      <p:sp>
        <p:nvSpPr>
          <p:cNvPr id="184" name="Google Shape;184;p25"/>
          <p:cNvSpPr/>
          <p:nvPr/>
        </p:nvSpPr>
        <p:spPr>
          <a:xfrm>
            <a:off x="7925052" y="0"/>
            <a:ext cx="1218900" cy="12189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5" name="Google Shape;185;p25"/>
          <p:cNvSpPr/>
          <p:nvPr/>
        </p:nvSpPr>
        <p:spPr>
          <a:xfrm>
            <a:off x="7503454" y="189104"/>
            <a:ext cx="840900" cy="8409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3" name="Google Shape;183;p25"/>
          <p:cNvSpPr/>
          <p:nvPr/>
        </p:nvSpPr>
        <p:spPr>
          <a:xfrm>
            <a:off x="7312308" y="403669"/>
            <a:ext cx="411600" cy="411600"/>
          </a:xfrm>
          <a:prstGeom prst="ellipse">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WOT analysis">
  <p:cSld name="BLANK_1_1_1_1_1_1_1_1_1_1_1_2_1_2_1_1_1">
    <p:bg>
      <p:bgPr>
        <a:solidFill>
          <a:schemeClr val="dk2"/>
        </a:solidFill>
      </p:bgPr>
    </p:bg>
    <p:spTree>
      <p:nvGrpSpPr>
        <p:cNvPr id="186" name="Shape 186"/>
        <p:cNvGrpSpPr/>
        <p:nvPr/>
      </p:nvGrpSpPr>
      <p:grpSpPr>
        <a:xfrm>
          <a:off x="0" y="0"/>
          <a:ext cx="0" cy="0"/>
          <a:chOff x="0" y="0"/>
          <a:chExt cx="0" cy="0"/>
        </a:xfrm>
      </p:grpSpPr>
      <p:sp>
        <p:nvSpPr>
          <p:cNvPr id="187" name="Google Shape;187;p26"/>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188" name="Google Shape;188;p26"/>
          <p:cNvSpPr/>
          <p:nvPr/>
        </p:nvSpPr>
        <p:spPr>
          <a:xfrm flipH="1" rot="10800000">
            <a:off x="5434850" y="1434600"/>
            <a:ext cx="3709200" cy="3708900"/>
          </a:xfrm>
          <a:prstGeom prst="rect">
            <a:avLst/>
          </a:prstGeom>
          <a:gradFill>
            <a:gsLst>
              <a:gs pos="0">
                <a:schemeClr val="accent1"/>
              </a:gs>
              <a:gs pos="72000">
                <a:schemeClr val="accent3"/>
              </a:gs>
              <a:gs pos="100000">
                <a:schemeClr val="accent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9" name="Google Shape;189;p26"/>
          <p:cNvSpPr txBox="1"/>
          <p:nvPr>
            <p:ph idx="1" type="body"/>
          </p:nvPr>
        </p:nvSpPr>
        <p:spPr>
          <a:xfrm>
            <a:off x="566475" y="1548175"/>
            <a:ext cx="3639600" cy="8859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190" name="Google Shape;190;p26"/>
          <p:cNvSpPr txBox="1"/>
          <p:nvPr>
            <p:ph idx="2" type="title"/>
          </p:nvPr>
        </p:nvSpPr>
        <p:spPr>
          <a:xfrm>
            <a:off x="566475" y="1226825"/>
            <a:ext cx="3639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a:latin typeface="Montserrat"/>
                <a:ea typeface="Montserrat"/>
                <a:cs typeface="Montserrat"/>
                <a:sym typeface="Montserrat"/>
              </a:defRPr>
            </a:lvl1pPr>
            <a:lvl2pPr lvl="1">
              <a:lnSpc>
                <a:spcPct val="115000"/>
              </a:lnSpc>
              <a:spcBef>
                <a:spcPts val="0"/>
              </a:spcBef>
              <a:spcAft>
                <a:spcPts val="0"/>
              </a:spcAft>
              <a:buNone/>
              <a:defRPr>
                <a:latin typeface="Montserrat"/>
                <a:ea typeface="Montserrat"/>
                <a:cs typeface="Montserrat"/>
                <a:sym typeface="Montserrat"/>
              </a:defRPr>
            </a:lvl2pPr>
            <a:lvl3pPr lvl="2">
              <a:lnSpc>
                <a:spcPct val="115000"/>
              </a:lnSpc>
              <a:spcBef>
                <a:spcPts val="0"/>
              </a:spcBef>
              <a:spcAft>
                <a:spcPts val="0"/>
              </a:spcAft>
              <a:buNone/>
              <a:defRPr>
                <a:latin typeface="Montserrat"/>
                <a:ea typeface="Montserrat"/>
                <a:cs typeface="Montserrat"/>
                <a:sym typeface="Montserrat"/>
              </a:defRPr>
            </a:lvl3pPr>
            <a:lvl4pPr lvl="3">
              <a:lnSpc>
                <a:spcPct val="115000"/>
              </a:lnSpc>
              <a:spcBef>
                <a:spcPts val="0"/>
              </a:spcBef>
              <a:spcAft>
                <a:spcPts val="0"/>
              </a:spcAft>
              <a:buNone/>
              <a:defRPr>
                <a:latin typeface="Montserrat"/>
                <a:ea typeface="Montserrat"/>
                <a:cs typeface="Montserrat"/>
                <a:sym typeface="Montserrat"/>
              </a:defRPr>
            </a:lvl4pPr>
            <a:lvl5pPr lvl="4">
              <a:lnSpc>
                <a:spcPct val="115000"/>
              </a:lnSpc>
              <a:spcBef>
                <a:spcPts val="0"/>
              </a:spcBef>
              <a:spcAft>
                <a:spcPts val="0"/>
              </a:spcAft>
              <a:buNone/>
              <a:defRPr>
                <a:latin typeface="Montserrat"/>
                <a:ea typeface="Montserrat"/>
                <a:cs typeface="Montserrat"/>
                <a:sym typeface="Montserrat"/>
              </a:defRPr>
            </a:lvl5pPr>
            <a:lvl6pPr lvl="5">
              <a:lnSpc>
                <a:spcPct val="115000"/>
              </a:lnSpc>
              <a:spcBef>
                <a:spcPts val="0"/>
              </a:spcBef>
              <a:spcAft>
                <a:spcPts val="0"/>
              </a:spcAft>
              <a:buNone/>
              <a:defRPr>
                <a:latin typeface="Montserrat"/>
                <a:ea typeface="Montserrat"/>
                <a:cs typeface="Montserrat"/>
                <a:sym typeface="Montserrat"/>
              </a:defRPr>
            </a:lvl6pPr>
            <a:lvl7pPr lvl="6">
              <a:lnSpc>
                <a:spcPct val="115000"/>
              </a:lnSpc>
              <a:spcBef>
                <a:spcPts val="0"/>
              </a:spcBef>
              <a:spcAft>
                <a:spcPts val="0"/>
              </a:spcAft>
              <a:buNone/>
              <a:defRPr>
                <a:latin typeface="Montserrat"/>
                <a:ea typeface="Montserrat"/>
                <a:cs typeface="Montserrat"/>
                <a:sym typeface="Montserrat"/>
              </a:defRPr>
            </a:lvl7pPr>
            <a:lvl8pPr lvl="7">
              <a:lnSpc>
                <a:spcPct val="115000"/>
              </a:lnSpc>
              <a:spcBef>
                <a:spcPts val="0"/>
              </a:spcBef>
              <a:spcAft>
                <a:spcPts val="0"/>
              </a:spcAft>
              <a:buNone/>
              <a:defRPr>
                <a:latin typeface="Montserrat"/>
                <a:ea typeface="Montserrat"/>
                <a:cs typeface="Montserrat"/>
                <a:sym typeface="Montserrat"/>
              </a:defRPr>
            </a:lvl8pPr>
            <a:lvl9pPr lvl="8">
              <a:lnSpc>
                <a:spcPct val="115000"/>
              </a:lnSpc>
              <a:spcBef>
                <a:spcPts val="0"/>
              </a:spcBef>
              <a:spcAft>
                <a:spcPts val="0"/>
              </a:spcAft>
              <a:buNone/>
              <a:defRPr>
                <a:latin typeface="Montserrat"/>
                <a:ea typeface="Montserrat"/>
                <a:cs typeface="Montserrat"/>
                <a:sym typeface="Montserrat"/>
              </a:defRPr>
            </a:lvl9pPr>
          </a:lstStyle>
          <a:p/>
        </p:txBody>
      </p:sp>
      <p:sp>
        <p:nvSpPr>
          <p:cNvPr id="191" name="Google Shape;191;p26"/>
          <p:cNvSpPr txBox="1"/>
          <p:nvPr>
            <p:ph idx="3" type="body"/>
          </p:nvPr>
        </p:nvSpPr>
        <p:spPr>
          <a:xfrm>
            <a:off x="4937950" y="1548175"/>
            <a:ext cx="3639600" cy="8859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92" name="Google Shape;192;p26"/>
          <p:cNvSpPr txBox="1"/>
          <p:nvPr>
            <p:ph idx="4" type="title"/>
          </p:nvPr>
        </p:nvSpPr>
        <p:spPr>
          <a:xfrm>
            <a:off x="4937950" y="1226825"/>
            <a:ext cx="3639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a:latin typeface="Montserrat"/>
                <a:ea typeface="Montserrat"/>
                <a:cs typeface="Montserrat"/>
                <a:sym typeface="Montserrat"/>
              </a:defRPr>
            </a:lvl1pPr>
            <a:lvl2pPr lvl="1">
              <a:lnSpc>
                <a:spcPct val="115000"/>
              </a:lnSpc>
              <a:spcBef>
                <a:spcPts val="0"/>
              </a:spcBef>
              <a:spcAft>
                <a:spcPts val="0"/>
              </a:spcAft>
              <a:buNone/>
              <a:defRPr>
                <a:latin typeface="Montserrat"/>
                <a:ea typeface="Montserrat"/>
                <a:cs typeface="Montserrat"/>
                <a:sym typeface="Montserrat"/>
              </a:defRPr>
            </a:lvl2pPr>
            <a:lvl3pPr lvl="2">
              <a:lnSpc>
                <a:spcPct val="115000"/>
              </a:lnSpc>
              <a:spcBef>
                <a:spcPts val="0"/>
              </a:spcBef>
              <a:spcAft>
                <a:spcPts val="0"/>
              </a:spcAft>
              <a:buNone/>
              <a:defRPr>
                <a:latin typeface="Montserrat"/>
                <a:ea typeface="Montserrat"/>
                <a:cs typeface="Montserrat"/>
                <a:sym typeface="Montserrat"/>
              </a:defRPr>
            </a:lvl3pPr>
            <a:lvl4pPr lvl="3">
              <a:lnSpc>
                <a:spcPct val="115000"/>
              </a:lnSpc>
              <a:spcBef>
                <a:spcPts val="0"/>
              </a:spcBef>
              <a:spcAft>
                <a:spcPts val="0"/>
              </a:spcAft>
              <a:buNone/>
              <a:defRPr>
                <a:latin typeface="Montserrat"/>
                <a:ea typeface="Montserrat"/>
                <a:cs typeface="Montserrat"/>
                <a:sym typeface="Montserrat"/>
              </a:defRPr>
            </a:lvl4pPr>
            <a:lvl5pPr lvl="4">
              <a:lnSpc>
                <a:spcPct val="115000"/>
              </a:lnSpc>
              <a:spcBef>
                <a:spcPts val="0"/>
              </a:spcBef>
              <a:spcAft>
                <a:spcPts val="0"/>
              </a:spcAft>
              <a:buNone/>
              <a:defRPr>
                <a:latin typeface="Montserrat"/>
                <a:ea typeface="Montserrat"/>
                <a:cs typeface="Montserrat"/>
                <a:sym typeface="Montserrat"/>
              </a:defRPr>
            </a:lvl5pPr>
            <a:lvl6pPr lvl="5">
              <a:lnSpc>
                <a:spcPct val="115000"/>
              </a:lnSpc>
              <a:spcBef>
                <a:spcPts val="0"/>
              </a:spcBef>
              <a:spcAft>
                <a:spcPts val="0"/>
              </a:spcAft>
              <a:buNone/>
              <a:defRPr>
                <a:latin typeface="Montserrat"/>
                <a:ea typeface="Montserrat"/>
                <a:cs typeface="Montserrat"/>
                <a:sym typeface="Montserrat"/>
              </a:defRPr>
            </a:lvl6pPr>
            <a:lvl7pPr lvl="6">
              <a:lnSpc>
                <a:spcPct val="115000"/>
              </a:lnSpc>
              <a:spcBef>
                <a:spcPts val="0"/>
              </a:spcBef>
              <a:spcAft>
                <a:spcPts val="0"/>
              </a:spcAft>
              <a:buNone/>
              <a:defRPr>
                <a:latin typeface="Montserrat"/>
                <a:ea typeface="Montserrat"/>
                <a:cs typeface="Montserrat"/>
                <a:sym typeface="Montserrat"/>
              </a:defRPr>
            </a:lvl7pPr>
            <a:lvl8pPr lvl="7">
              <a:lnSpc>
                <a:spcPct val="115000"/>
              </a:lnSpc>
              <a:spcBef>
                <a:spcPts val="0"/>
              </a:spcBef>
              <a:spcAft>
                <a:spcPts val="0"/>
              </a:spcAft>
              <a:buNone/>
              <a:defRPr>
                <a:latin typeface="Montserrat"/>
                <a:ea typeface="Montserrat"/>
                <a:cs typeface="Montserrat"/>
                <a:sym typeface="Montserrat"/>
              </a:defRPr>
            </a:lvl8pPr>
            <a:lvl9pPr lvl="8">
              <a:lnSpc>
                <a:spcPct val="115000"/>
              </a:lnSpc>
              <a:spcBef>
                <a:spcPts val="0"/>
              </a:spcBef>
              <a:spcAft>
                <a:spcPts val="0"/>
              </a:spcAft>
              <a:buNone/>
              <a:defRPr>
                <a:latin typeface="Montserrat"/>
                <a:ea typeface="Montserrat"/>
                <a:cs typeface="Montserrat"/>
                <a:sym typeface="Montserrat"/>
              </a:defRPr>
            </a:lvl9pPr>
          </a:lstStyle>
          <a:p/>
        </p:txBody>
      </p:sp>
      <p:sp>
        <p:nvSpPr>
          <p:cNvPr id="193" name="Google Shape;193;p26"/>
          <p:cNvSpPr txBox="1"/>
          <p:nvPr>
            <p:ph idx="5" type="body"/>
          </p:nvPr>
        </p:nvSpPr>
        <p:spPr>
          <a:xfrm>
            <a:off x="4937925" y="3564300"/>
            <a:ext cx="3639600" cy="8859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94" name="Google Shape;194;p26"/>
          <p:cNvSpPr txBox="1"/>
          <p:nvPr>
            <p:ph idx="6" type="title"/>
          </p:nvPr>
        </p:nvSpPr>
        <p:spPr>
          <a:xfrm>
            <a:off x="4937925" y="3242950"/>
            <a:ext cx="3639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a:latin typeface="Montserrat"/>
                <a:ea typeface="Montserrat"/>
                <a:cs typeface="Montserrat"/>
                <a:sym typeface="Montserrat"/>
              </a:defRPr>
            </a:lvl1pPr>
            <a:lvl2pPr lvl="1">
              <a:lnSpc>
                <a:spcPct val="115000"/>
              </a:lnSpc>
              <a:spcBef>
                <a:spcPts val="0"/>
              </a:spcBef>
              <a:spcAft>
                <a:spcPts val="0"/>
              </a:spcAft>
              <a:buNone/>
              <a:defRPr>
                <a:latin typeface="Montserrat"/>
                <a:ea typeface="Montserrat"/>
                <a:cs typeface="Montserrat"/>
                <a:sym typeface="Montserrat"/>
              </a:defRPr>
            </a:lvl2pPr>
            <a:lvl3pPr lvl="2">
              <a:lnSpc>
                <a:spcPct val="115000"/>
              </a:lnSpc>
              <a:spcBef>
                <a:spcPts val="0"/>
              </a:spcBef>
              <a:spcAft>
                <a:spcPts val="0"/>
              </a:spcAft>
              <a:buNone/>
              <a:defRPr>
                <a:latin typeface="Montserrat"/>
                <a:ea typeface="Montserrat"/>
                <a:cs typeface="Montserrat"/>
                <a:sym typeface="Montserrat"/>
              </a:defRPr>
            </a:lvl3pPr>
            <a:lvl4pPr lvl="3">
              <a:lnSpc>
                <a:spcPct val="115000"/>
              </a:lnSpc>
              <a:spcBef>
                <a:spcPts val="0"/>
              </a:spcBef>
              <a:spcAft>
                <a:spcPts val="0"/>
              </a:spcAft>
              <a:buNone/>
              <a:defRPr>
                <a:latin typeface="Montserrat"/>
                <a:ea typeface="Montserrat"/>
                <a:cs typeface="Montserrat"/>
                <a:sym typeface="Montserrat"/>
              </a:defRPr>
            </a:lvl4pPr>
            <a:lvl5pPr lvl="4">
              <a:lnSpc>
                <a:spcPct val="115000"/>
              </a:lnSpc>
              <a:spcBef>
                <a:spcPts val="0"/>
              </a:spcBef>
              <a:spcAft>
                <a:spcPts val="0"/>
              </a:spcAft>
              <a:buNone/>
              <a:defRPr>
                <a:latin typeface="Montserrat"/>
                <a:ea typeface="Montserrat"/>
                <a:cs typeface="Montserrat"/>
                <a:sym typeface="Montserrat"/>
              </a:defRPr>
            </a:lvl5pPr>
            <a:lvl6pPr lvl="5">
              <a:lnSpc>
                <a:spcPct val="115000"/>
              </a:lnSpc>
              <a:spcBef>
                <a:spcPts val="0"/>
              </a:spcBef>
              <a:spcAft>
                <a:spcPts val="0"/>
              </a:spcAft>
              <a:buNone/>
              <a:defRPr>
                <a:latin typeface="Montserrat"/>
                <a:ea typeface="Montserrat"/>
                <a:cs typeface="Montserrat"/>
                <a:sym typeface="Montserrat"/>
              </a:defRPr>
            </a:lvl6pPr>
            <a:lvl7pPr lvl="6">
              <a:lnSpc>
                <a:spcPct val="115000"/>
              </a:lnSpc>
              <a:spcBef>
                <a:spcPts val="0"/>
              </a:spcBef>
              <a:spcAft>
                <a:spcPts val="0"/>
              </a:spcAft>
              <a:buNone/>
              <a:defRPr>
                <a:latin typeface="Montserrat"/>
                <a:ea typeface="Montserrat"/>
                <a:cs typeface="Montserrat"/>
                <a:sym typeface="Montserrat"/>
              </a:defRPr>
            </a:lvl7pPr>
            <a:lvl8pPr lvl="7">
              <a:lnSpc>
                <a:spcPct val="115000"/>
              </a:lnSpc>
              <a:spcBef>
                <a:spcPts val="0"/>
              </a:spcBef>
              <a:spcAft>
                <a:spcPts val="0"/>
              </a:spcAft>
              <a:buNone/>
              <a:defRPr>
                <a:latin typeface="Montserrat"/>
                <a:ea typeface="Montserrat"/>
                <a:cs typeface="Montserrat"/>
                <a:sym typeface="Montserrat"/>
              </a:defRPr>
            </a:lvl8pPr>
            <a:lvl9pPr lvl="8">
              <a:lnSpc>
                <a:spcPct val="115000"/>
              </a:lnSpc>
              <a:spcBef>
                <a:spcPts val="0"/>
              </a:spcBef>
              <a:spcAft>
                <a:spcPts val="0"/>
              </a:spcAft>
              <a:buNone/>
              <a:defRPr>
                <a:latin typeface="Montserrat"/>
                <a:ea typeface="Montserrat"/>
                <a:cs typeface="Montserrat"/>
                <a:sym typeface="Montserrat"/>
              </a:defRPr>
            </a:lvl9pPr>
          </a:lstStyle>
          <a:p/>
        </p:txBody>
      </p:sp>
      <p:sp>
        <p:nvSpPr>
          <p:cNvPr id="195" name="Google Shape;195;p26"/>
          <p:cNvSpPr txBox="1"/>
          <p:nvPr>
            <p:ph idx="7" type="body"/>
          </p:nvPr>
        </p:nvSpPr>
        <p:spPr>
          <a:xfrm>
            <a:off x="566500" y="3564300"/>
            <a:ext cx="3639600" cy="8859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196" name="Google Shape;196;p26"/>
          <p:cNvSpPr txBox="1"/>
          <p:nvPr>
            <p:ph idx="8" type="title"/>
          </p:nvPr>
        </p:nvSpPr>
        <p:spPr>
          <a:xfrm>
            <a:off x="566500" y="3242950"/>
            <a:ext cx="3639600" cy="189600"/>
          </a:xfrm>
          <a:prstGeom prst="rect">
            <a:avLst/>
          </a:prstGeom>
        </p:spPr>
        <p:txBody>
          <a:bodyPr anchorCtr="0" anchor="t" bIns="91425" lIns="91425" spcFirstLastPara="1" rIns="91425" wrap="square" tIns="91425">
            <a:normAutofit/>
          </a:bodyPr>
          <a:lstStyle>
            <a:lvl1pPr lvl="0">
              <a:lnSpc>
                <a:spcPct val="90000"/>
              </a:lnSpc>
              <a:spcBef>
                <a:spcPts val="0"/>
              </a:spcBef>
              <a:spcAft>
                <a:spcPts val="0"/>
              </a:spcAft>
              <a:buNone/>
              <a:defRPr>
                <a:latin typeface="Montserrat"/>
                <a:ea typeface="Montserrat"/>
                <a:cs typeface="Montserrat"/>
                <a:sym typeface="Montserrat"/>
              </a:defRPr>
            </a:lvl1pPr>
            <a:lvl2pPr lvl="1">
              <a:lnSpc>
                <a:spcPct val="115000"/>
              </a:lnSpc>
              <a:spcBef>
                <a:spcPts val="0"/>
              </a:spcBef>
              <a:spcAft>
                <a:spcPts val="0"/>
              </a:spcAft>
              <a:buNone/>
              <a:defRPr>
                <a:latin typeface="Montserrat"/>
                <a:ea typeface="Montserrat"/>
                <a:cs typeface="Montserrat"/>
                <a:sym typeface="Montserrat"/>
              </a:defRPr>
            </a:lvl2pPr>
            <a:lvl3pPr lvl="2">
              <a:lnSpc>
                <a:spcPct val="115000"/>
              </a:lnSpc>
              <a:spcBef>
                <a:spcPts val="0"/>
              </a:spcBef>
              <a:spcAft>
                <a:spcPts val="0"/>
              </a:spcAft>
              <a:buNone/>
              <a:defRPr>
                <a:latin typeface="Montserrat"/>
                <a:ea typeface="Montserrat"/>
                <a:cs typeface="Montserrat"/>
                <a:sym typeface="Montserrat"/>
              </a:defRPr>
            </a:lvl3pPr>
            <a:lvl4pPr lvl="3">
              <a:lnSpc>
                <a:spcPct val="115000"/>
              </a:lnSpc>
              <a:spcBef>
                <a:spcPts val="0"/>
              </a:spcBef>
              <a:spcAft>
                <a:spcPts val="0"/>
              </a:spcAft>
              <a:buNone/>
              <a:defRPr>
                <a:latin typeface="Montserrat"/>
                <a:ea typeface="Montserrat"/>
                <a:cs typeface="Montserrat"/>
                <a:sym typeface="Montserrat"/>
              </a:defRPr>
            </a:lvl4pPr>
            <a:lvl5pPr lvl="4">
              <a:lnSpc>
                <a:spcPct val="115000"/>
              </a:lnSpc>
              <a:spcBef>
                <a:spcPts val="0"/>
              </a:spcBef>
              <a:spcAft>
                <a:spcPts val="0"/>
              </a:spcAft>
              <a:buNone/>
              <a:defRPr>
                <a:latin typeface="Montserrat"/>
                <a:ea typeface="Montserrat"/>
                <a:cs typeface="Montserrat"/>
                <a:sym typeface="Montserrat"/>
              </a:defRPr>
            </a:lvl5pPr>
            <a:lvl6pPr lvl="5">
              <a:lnSpc>
                <a:spcPct val="115000"/>
              </a:lnSpc>
              <a:spcBef>
                <a:spcPts val="0"/>
              </a:spcBef>
              <a:spcAft>
                <a:spcPts val="0"/>
              </a:spcAft>
              <a:buNone/>
              <a:defRPr>
                <a:latin typeface="Montserrat"/>
                <a:ea typeface="Montserrat"/>
                <a:cs typeface="Montserrat"/>
                <a:sym typeface="Montserrat"/>
              </a:defRPr>
            </a:lvl6pPr>
            <a:lvl7pPr lvl="6">
              <a:lnSpc>
                <a:spcPct val="115000"/>
              </a:lnSpc>
              <a:spcBef>
                <a:spcPts val="0"/>
              </a:spcBef>
              <a:spcAft>
                <a:spcPts val="0"/>
              </a:spcAft>
              <a:buNone/>
              <a:defRPr>
                <a:latin typeface="Montserrat"/>
                <a:ea typeface="Montserrat"/>
                <a:cs typeface="Montserrat"/>
                <a:sym typeface="Montserrat"/>
              </a:defRPr>
            </a:lvl7pPr>
            <a:lvl8pPr lvl="7">
              <a:lnSpc>
                <a:spcPct val="115000"/>
              </a:lnSpc>
              <a:spcBef>
                <a:spcPts val="0"/>
              </a:spcBef>
              <a:spcAft>
                <a:spcPts val="0"/>
              </a:spcAft>
              <a:buNone/>
              <a:defRPr>
                <a:latin typeface="Montserrat"/>
                <a:ea typeface="Montserrat"/>
                <a:cs typeface="Montserrat"/>
                <a:sym typeface="Montserrat"/>
              </a:defRPr>
            </a:lvl8pPr>
            <a:lvl9pPr lvl="8">
              <a:lnSpc>
                <a:spcPct val="115000"/>
              </a:lnSpc>
              <a:spcBef>
                <a:spcPts val="0"/>
              </a:spcBef>
              <a:spcAft>
                <a:spcPts val="0"/>
              </a:spcAft>
              <a:buNone/>
              <a:defRPr>
                <a:latin typeface="Montserrat"/>
                <a:ea typeface="Montserrat"/>
                <a:cs typeface="Montserrat"/>
                <a:sym typeface="Montserrat"/>
              </a:defRPr>
            </a:lvl9pPr>
          </a:lstStyle>
          <a:p/>
        </p:txBody>
      </p:sp>
      <p:sp>
        <p:nvSpPr>
          <p:cNvPr id="197" name="Google Shape;197;p26"/>
          <p:cNvSpPr txBox="1"/>
          <p:nvPr>
            <p:ph idx="9"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display with image">
  <p:cSld name="BLANK_1_1_1_1_1_1_1_1_1_1_1_2_1_2_1_1_2">
    <p:bg>
      <p:bgPr>
        <a:solidFill>
          <a:schemeClr val="lt1"/>
        </a:solidFill>
      </p:bgPr>
    </p:bg>
    <p:spTree>
      <p:nvGrpSpPr>
        <p:cNvPr id="198" name="Shape 198"/>
        <p:cNvGrpSpPr/>
        <p:nvPr/>
      </p:nvGrpSpPr>
      <p:grpSpPr>
        <a:xfrm>
          <a:off x="0" y="0"/>
          <a:ext cx="0" cy="0"/>
          <a:chOff x="0" y="0"/>
          <a:chExt cx="0" cy="0"/>
        </a:xfrm>
      </p:grpSpPr>
      <p:sp>
        <p:nvSpPr>
          <p:cNvPr id="199" name="Google Shape;199;p27"/>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00" name="Google Shape;200;p27"/>
          <p:cNvSpPr/>
          <p:nvPr>
            <p:ph idx="2" type="pic"/>
          </p:nvPr>
        </p:nvSpPr>
        <p:spPr>
          <a:xfrm>
            <a:off x="6565675" y="6375"/>
            <a:ext cx="2578200" cy="5143500"/>
          </a:xfrm>
          <a:prstGeom prst="rect">
            <a:avLst/>
          </a:prstGeom>
          <a:noFill/>
          <a:ln>
            <a:noFill/>
          </a:ln>
        </p:spPr>
      </p:sp>
      <p:sp>
        <p:nvSpPr>
          <p:cNvPr id="201" name="Google Shape;201;p27"/>
          <p:cNvSpPr txBox="1"/>
          <p:nvPr>
            <p:ph idx="1" type="body"/>
          </p:nvPr>
        </p:nvSpPr>
        <p:spPr>
          <a:xfrm>
            <a:off x="256600" y="1672900"/>
            <a:ext cx="1881600" cy="7758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202" name="Google Shape;202;p27"/>
          <p:cNvSpPr txBox="1"/>
          <p:nvPr>
            <p:ph idx="3" type="title"/>
          </p:nvPr>
        </p:nvSpPr>
        <p:spPr>
          <a:xfrm>
            <a:off x="256600" y="1383825"/>
            <a:ext cx="1881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200">
                <a:latin typeface="Montserrat"/>
                <a:ea typeface="Montserrat"/>
                <a:cs typeface="Montserrat"/>
                <a:sym typeface="Montserrat"/>
              </a:defRPr>
            </a:lvl1pPr>
            <a:lvl2pPr lvl="1">
              <a:lnSpc>
                <a:spcPct val="115000"/>
              </a:lnSpc>
              <a:spcBef>
                <a:spcPts val="0"/>
              </a:spcBef>
              <a:spcAft>
                <a:spcPts val="0"/>
              </a:spcAft>
              <a:buNone/>
              <a:defRPr sz="1200">
                <a:latin typeface="Montserrat"/>
                <a:ea typeface="Montserrat"/>
                <a:cs typeface="Montserrat"/>
                <a:sym typeface="Montserrat"/>
              </a:defRPr>
            </a:lvl2pPr>
            <a:lvl3pPr lvl="2">
              <a:lnSpc>
                <a:spcPct val="115000"/>
              </a:lnSpc>
              <a:spcBef>
                <a:spcPts val="0"/>
              </a:spcBef>
              <a:spcAft>
                <a:spcPts val="0"/>
              </a:spcAft>
              <a:buNone/>
              <a:defRPr sz="1200">
                <a:latin typeface="Montserrat"/>
                <a:ea typeface="Montserrat"/>
                <a:cs typeface="Montserrat"/>
                <a:sym typeface="Montserrat"/>
              </a:defRPr>
            </a:lvl3pPr>
            <a:lvl4pPr lvl="3">
              <a:lnSpc>
                <a:spcPct val="115000"/>
              </a:lnSpc>
              <a:spcBef>
                <a:spcPts val="0"/>
              </a:spcBef>
              <a:spcAft>
                <a:spcPts val="0"/>
              </a:spcAft>
              <a:buNone/>
              <a:defRPr sz="1200">
                <a:latin typeface="Montserrat"/>
                <a:ea typeface="Montserrat"/>
                <a:cs typeface="Montserrat"/>
                <a:sym typeface="Montserrat"/>
              </a:defRPr>
            </a:lvl4pPr>
            <a:lvl5pPr lvl="4">
              <a:lnSpc>
                <a:spcPct val="115000"/>
              </a:lnSpc>
              <a:spcBef>
                <a:spcPts val="0"/>
              </a:spcBef>
              <a:spcAft>
                <a:spcPts val="0"/>
              </a:spcAft>
              <a:buNone/>
              <a:defRPr sz="1200">
                <a:latin typeface="Montserrat"/>
                <a:ea typeface="Montserrat"/>
                <a:cs typeface="Montserrat"/>
                <a:sym typeface="Montserrat"/>
              </a:defRPr>
            </a:lvl5pPr>
            <a:lvl6pPr lvl="5">
              <a:lnSpc>
                <a:spcPct val="115000"/>
              </a:lnSpc>
              <a:spcBef>
                <a:spcPts val="0"/>
              </a:spcBef>
              <a:spcAft>
                <a:spcPts val="0"/>
              </a:spcAft>
              <a:buNone/>
              <a:defRPr sz="1200">
                <a:latin typeface="Montserrat"/>
                <a:ea typeface="Montserrat"/>
                <a:cs typeface="Montserrat"/>
                <a:sym typeface="Montserrat"/>
              </a:defRPr>
            </a:lvl6pPr>
            <a:lvl7pPr lvl="6">
              <a:lnSpc>
                <a:spcPct val="115000"/>
              </a:lnSpc>
              <a:spcBef>
                <a:spcPts val="0"/>
              </a:spcBef>
              <a:spcAft>
                <a:spcPts val="0"/>
              </a:spcAft>
              <a:buNone/>
              <a:defRPr sz="1200">
                <a:latin typeface="Montserrat"/>
                <a:ea typeface="Montserrat"/>
                <a:cs typeface="Montserrat"/>
                <a:sym typeface="Montserrat"/>
              </a:defRPr>
            </a:lvl7pPr>
            <a:lvl8pPr lvl="7">
              <a:lnSpc>
                <a:spcPct val="115000"/>
              </a:lnSpc>
              <a:spcBef>
                <a:spcPts val="0"/>
              </a:spcBef>
              <a:spcAft>
                <a:spcPts val="0"/>
              </a:spcAft>
              <a:buNone/>
              <a:defRPr sz="1200">
                <a:latin typeface="Montserrat"/>
                <a:ea typeface="Montserrat"/>
                <a:cs typeface="Montserrat"/>
                <a:sym typeface="Montserrat"/>
              </a:defRPr>
            </a:lvl8pPr>
            <a:lvl9pPr lvl="8">
              <a:lnSpc>
                <a:spcPct val="115000"/>
              </a:lnSpc>
              <a:spcBef>
                <a:spcPts val="0"/>
              </a:spcBef>
              <a:spcAft>
                <a:spcPts val="0"/>
              </a:spcAft>
              <a:buNone/>
              <a:defRPr sz="1200">
                <a:latin typeface="Montserrat"/>
                <a:ea typeface="Montserrat"/>
                <a:cs typeface="Montserrat"/>
                <a:sym typeface="Montserrat"/>
              </a:defRPr>
            </a:lvl9pPr>
          </a:lstStyle>
          <a:p/>
        </p:txBody>
      </p:sp>
      <p:sp>
        <p:nvSpPr>
          <p:cNvPr id="203" name="Google Shape;203;p27"/>
          <p:cNvSpPr txBox="1"/>
          <p:nvPr>
            <p:ph idx="4" type="body"/>
          </p:nvPr>
        </p:nvSpPr>
        <p:spPr>
          <a:xfrm>
            <a:off x="256600" y="3630275"/>
            <a:ext cx="1881600" cy="7758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04" name="Google Shape;204;p27"/>
          <p:cNvSpPr txBox="1"/>
          <p:nvPr>
            <p:ph idx="5" type="title"/>
          </p:nvPr>
        </p:nvSpPr>
        <p:spPr>
          <a:xfrm>
            <a:off x="256600" y="3341200"/>
            <a:ext cx="1881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200">
                <a:latin typeface="Montserrat"/>
                <a:ea typeface="Montserrat"/>
                <a:cs typeface="Montserrat"/>
                <a:sym typeface="Montserrat"/>
              </a:defRPr>
            </a:lvl1pPr>
            <a:lvl2pPr lvl="1">
              <a:lnSpc>
                <a:spcPct val="115000"/>
              </a:lnSpc>
              <a:spcBef>
                <a:spcPts val="0"/>
              </a:spcBef>
              <a:spcAft>
                <a:spcPts val="0"/>
              </a:spcAft>
              <a:buNone/>
              <a:defRPr sz="1200">
                <a:latin typeface="Montserrat"/>
                <a:ea typeface="Montserrat"/>
                <a:cs typeface="Montserrat"/>
                <a:sym typeface="Montserrat"/>
              </a:defRPr>
            </a:lvl2pPr>
            <a:lvl3pPr lvl="2">
              <a:lnSpc>
                <a:spcPct val="115000"/>
              </a:lnSpc>
              <a:spcBef>
                <a:spcPts val="0"/>
              </a:spcBef>
              <a:spcAft>
                <a:spcPts val="0"/>
              </a:spcAft>
              <a:buNone/>
              <a:defRPr sz="1200">
                <a:latin typeface="Montserrat"/>
                <a:ea typeface="Montserrat"/>
                <a:cs typeface="Montserrat"/>
                <a:sym typeface="Montserrat"/>
              </a:defRPr>
            </a:lvl3pPr>
            <a:lvl4pPr lvl="3">
              <a:lnSpc>
                <a:spcPct val="115000"/>
              </a:lnSpc>
              <a:spcBef>
                <a:spcPts val="0"/>
              </a:spcBef>
              <a:spcAft>
                <a:spcPts val="0"/>
              </a:spcAft>
              <a:buNone/>
              <a:defRPr sz="1200">
                <a:latin typeface="Montserrat"/>
                <a:ea typeface="Montserrat"/>
                <a:cs typeface="Montserrat"/>
                <a:sym typeface="Montserrat"/>
              </a:defRPr>
            </a:lvl4pPr>
            <a:lvl5pPr lvl="4">
              <a:lnSpc>
                <a:spcPct val="115000"/>
              </a:lnSpc>
              <a:spcBef>
                <a:spcPts val="0"/>
              </a:spcBef>
              <a:spcAft>
                <a:spcPts val="0"/>
              </a:spcAft>
              <a:buNone/>
              <a:defRPr sz="1200">
                <a:latin typeface="Montserrat"/>
                <a:ea typeface="Montserrat"/>
                <a:cs typeface="Montserrat"/>
                <a:sym typeface="Montserrat"/>
              </a:defRPr>
            </a:lvl5pPr>
            <a:lvl6pPr lvl="5">
              <a:lnSpc>
                <a:spcPct val="115000"/>
              </a:lnSpc>
              <a:spcBef>
                <a:spcPts val="0"/>
              </a:spcBef>
              <a:spcAft>
                <a:spcPts val="0"/>
              </a:spcAft>
              <a:buNone/>
              <a:defRPr sz="1200">
                <a:latin typeface="Montserrat"/>
                <a:ea typeface="Montserrat"/>
                <a:cs typeface="Montserrat"/>
                <a:sym typeface="Montserrat"/>
              </a:defRPr>
            </a:lvl6pPr>
            <a:lvl7pPr lvl="6">
              <a:lnSpc>
                <a:spcPct val="115000"/>
              </a:lnSpc>
              <a:spcBef>
                <a:spcPts val="0"/>
              </a:spcBef>
              <a:spcAft>
                <a:spcPts val="0"/>
              </a:spcAft>
              <a:buNone/>
              <a:defRPr sz="1200">
                <a:latin typeface="Montserrat"/>
                <a:ea typeface="Montserrat"/>
                <a:cs typeface="Montserrat"/>
                <a:sym typeface="Montserrat"/>
              </a:defRPr>
            </a:lvl7pPr>
            <a:lvl8pPr lvl="7">
              <a:lnSpc>
                <a:spcPct val="115000"/>
              </a:lnSpc>
              <a:spcBef>
                <a:spcPts val="0"/>
              </a:spcBef>
              <a:spcAft>
                <a:spcPts val="0"/>
              </a:spcAft>
              <a:buNone/>
              <a:defRPr sz="1200">
                <a:latin typeface="Montserrat"/>
                <a:ea typeface="Montserrat"/>
                <a:cs typeface="Montserrat"/>
                <a:sym typeface="Montserrat"/>
              </a:defRPr>
            </a:lvl8pPr>
            <a:lvl9pPr lvl="8">
              <a:lnSpc>
                <a:spcPct val="115000"/>
              </a:lnSpc>
              <a:spcBef>
                <a:spcPts val="0"/>
              </a:spcBef>
              <a:spcAft>
                <a:spcPts val="0"/>
              </a:spcAft>
              <a:buNone/>
              <a:defRPr sz="1200">
                <a:latin typeface="Montserrat"/>
                <a:ea typeface="Montserrat"/>
                <a:cs typeface="Montserrat"/>
                <a:sym typeface="Montserrat"/>
              </a:defRPr>
            </a:lvl9pPr>
          </a:lstStyle>
          <a:p/>
        </p:txBody>
      </p:sp>
      <p:sp>
        <p:nvSpPr>
          <p:cNvPr id="205" name="Google Shape;205;p27"/>
          <p:cNvSpPr txBox="1"/>
          <p:nvPr>
            <p:ph idx="6" type="body"/>
          </p:nvPr>
        </p:nvSpPr>
        <p:spPr>
          <a:xfrm>
            <a:off x="2582375" y="1672900"/>
            <a:ext cx="1881600" cy="7758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06" name="Google Shape;206;p27"/>
          <p:cNvSpPr txBox="1"/>
          <p:nvPr>
            <p:ph idx="7" type="title"/>
          </p:nvPr>
        </p:nvSpPr>
        <p:spPr>
          <a:xfrm>
            <a:off x="2582375" y="1383825"/>
            <a:ext cx="1881600" cy="189600"/>
          </a:xfrm>
          <a:prstGeom prst="rect">
            <a:avLst/>
          </a:prstGeom>
        </p:spPr>
        <p:txBody>
          <a:bodyPr anchorCtr="0" anchor="t" bIns="0" lIns="0" spcFirstLastPara="1" rIns="0" wrap="square" tIns="0">
            <a:normAutofit/>
          </a:bodyPr>
          <a:lstStyle>
            <a:lvl1pPr lvl="0">
              <a:lnSpc>
                <a:spcPct val="90000"/>
              </a:lnSpc>
              <a:spcBef>
                <a:spcPts val="0"/>
              </a:spcBef>
              <a:spcAft>
                <a:spcPts val="0"/>
              </a:spcAft>
              <a:buNone/>
              <a:defRPr sz="1200">
                <a:latin typeface="Montserrat"/>
                <a:ea typeface="Montserrat"/>
                <a:cs typeface="Montserrat"/>
                <a:sym typeface="Montserrat"/>
              </a:defRPr>
            </a:lvl1pPr>
            <a:lvl2pPr lvl="1">
              <a:lnSpc>
                <a:spcPct val="115000"/>
              </a:lnSpc>
              <a:spcBef>
                <a:spcPts val="0"/>
              </a:spcBef>
              <a:spcAft>
                <a:spcPts val="0"/>
              </a:spcAft>
              <a:buNone/>
              <a:defRPr sz="1200">
                <a:latin typeface="Montserrat"/>
                <a:ea typeface="Montserrat"/>
                <a:cs typeface="Montserrat"/>
                <a:sym typeface="Montserrat"/>
              </a:defRPr>
            </a:lvl2pPr>
            <a:lvl3pPr lvl="2">
              <a:lnSpc>
                <a:spcPct val="115000"/>
              </a:lnSpc>
              <a:spcBef>
                <a:spcPts val="0"/>
              </a:spcBef>
              <a:spcAft>
                <a:spcPts val="0"/>
              </a:spcAft>
              <a:buNone/>
              <a:defRPr sz="1200">
                <a:latin typeface="Montserrat"/>
                <a:ea typeface="Montserrat"/>
                <a:cs typeface="Montserrat"/>
                <a:sym typeface="Montserrat"/>
              </a:defRPr>
            </a:lvl3pPr>
            <a:lvl4pPr lvl="3">
              <a:lnSpc>
                <a:spcPct val="115000"/>
              </a:lnSpc>
              <a:spcBef>
                <a:spcPts val="0"/>
              </a:spcBef>
              <a:spcAft>
                <a:spcPts val="0"/>
              </a:spcAft>
              <a:buNone/>
              <a:defRPr sz="1200">
                <a:latin typeface="Montserrat"/>
                <a:ea typeface="Montserrat"/>
                <a:cs typeface="Montserrat"/>
                <a:sym typeface="Montserrat"/>
              </a:defRPr>
            </a:lvl4pPr>
            <a:lvl5pPr lvl="4">
              <a:lnSpc>
                <a:spcPct val="115000"/>
              </a:lnSpc>
              <a:spcBef>
                <a:spcPts val="0"/>
              </a:spcBef>
              <a:spcAft>
                <a:spcPts val="0"/>
              </a:spcAft>
              <a:buNone/>
              <a:defRPr sz="1200">
                <a:latin typeface="Montserrat"/>
                <a:ea typeface="Montserrat"/>
                <a:cs typeface="Montserrat"/>
                <a:sym typeface="Montserrat"/>
              </a:defRPr>
            </a:lvl5pPr>
            <a:lvl6pPr lvl="5">
              <a:lnSpc>
                <a:spcPct val="115000"/>
              </a:lnSpc>
              <a:spcBef>
                <a:spcPts val="0"/>
              </a:spcBef>
              <a:spcAft>
                <a:spcPts val="0"/>
              </a:spcAft>
              <a:buNone/>
              <a:defRPr sz="1200">
                <a:latin typeface="Montserrat"/>
                <a:ea typeface="Montserrat"/>
                <a:cs typeface="Montserrat"/>
                <a:sym typeface="Montserrat"/>
              </a:defRPr>
            </a:lvl6pPr>
            <a:lvl7pPr lvl="6">
              <a:lnSpc>
                <a:spcPct val="115000"/>
              </a:lnSpc>
              <a:spcBef>
                <a:spcPts val="0"/>
              </a:spcBef>
              <a:spcAft>
                <a:spcPts val="0"/>
              </a:spcAft>
              <a:buNone/>
              <a:defRPr sz="1200">
                <a:latin typeface="Montserrat"/>
                <a:ea typeface="Montserrat"/>
                <a:cs typeface="Montserrat"/>
                <a:sym typeface="Montserrat"/>
              </a:defRPr>
            </a:lvl7pPr>
            <a:lvl8pPr lvl="7">
              <a:lnSpc>
                <a:spcPct val="115000"/>
              </a:lnSpc>
              <a:spcBef>
                <a:spcPts val="0"/>
              </a:spcBef>
              <a:spcAft>
                <a:spcPts val="0"/>
              </a:spcAft>
              <a:buNone/>
              <a:defRPr sz="1200">
                <a:latin typeface="Montserrat"/>
                <a:ea typeface="Montserrat"/>
                <a:cs typeface="Montserrat"/>
                <a:sym typeface="Montserrat"/>
              </a:defRPr>
            </a:lvl8pPr>
            <a:lvl9pPr lvl="8">
              <a:lnSpc>
                <a:spcPct val="115000"/>
              </a:lnSpc>
              <a:spcBef>
                <a:spcPts val="0"/>
              </a:spcBef>
              <a:spcAft>
                <a:spcPts val="0"/>
              </a:spcAft>
              <a:buNone/>
              <a:defRPr sz="1200">
                <a:latin typeface="Montserrat"/>
                <a:ea typeface="Montserrat"/>
                <a:cs typeface="Montserrat"/>
                <a:sym typeface="Montserra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8">
  <p:cSld name="BLANK_1_1_1_1_1_1_1_1_1_1_1_2_1_5">
    <p:bg>
      <p:bgPr>
        <a:solidFill>
          <a:schemeClr val="lt1"/>
        </a:solidFill>
      </p:bgPr>
    </p:bg>
    <p:spTree>
      <p:nvGrpSpPr>
        <p:cNvPr id="207" name="Shape 207"/>
        <p:cNvGrpSpPr/>
        <p:nvPr/>
      </p:nvGrpSpPr>
      <p:grpSpPr>
        <a:xfrm>
          <a:off x="0" y="0"/>
          <a:ext cx="0" cy="0"/>
          <a:chOff x="0" y="0"/>
          <a:chExt cx="0" cy="0"/>
        </a:xfrm>
      </p:grpSpPr>
      <p:sp>
        <p:nvSpPr>
          <p:cNvPr id="208" name="Google Shape;208;p28"/>
          <p:cNvSpPr/>
          <p:nvPr/>
        </p:nvSpPr>
        <p:spPr>
          <a:xfrm>
            <a:off x="8141300" y="200278"/>
            <a:ext cx="823800" cy="19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9" name="Google Shape;209;p28"/>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0" name="Google Shape;210;p28"/>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11" name="Google Shape;211;p28"/>
          <p:cNvSpPr/>
          <p:nvPr/>
        </p:nvSpPr>
        <p:spPr>
          <a:xfrm>
            <a:off x="7643840" y="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2" name="Google Shape;212;p28"/>
          <p:cNvSpPr/>
          <p:nvPr/>
        </p:nvSpPr>
        <p:spPr>
          <a:xfrm>
            <a:off x="7312266" y="887434"/>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3" name="Google Shape;213;p28"/>
          <p:cNvSpPr/>
          <p:nvPr/>
        </p:nvSpPr>
        <p:spPr>
          <a:xfrm>
            <a:off x="8302516" y="377490"/>
            <a:ext cx="841500" cy="84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14" name="Google Shape;214;p28"/>
          <p:cNvSpPr/>
          <p:nvPr/>
        </p:nvSpPr>
        <p:spPr>
          <a:xfrm>
            <a:off x="8676264" y="7512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215" name="Google Shape;215;p28"/>
          <p:cNvCxnSpPr>
            <a:stCxn id="214" idx="7"/>
            <a:endCxn id="211" idx="7"/>
          </p:cNvCxnSpPr>
          <p:nvPr/>
        </p:nvCxnSpPr>
        <p:spPr>
          <a:xfrm rot="10800000">
            <a:off x="8206169" y="96334"/>
            <a:ext cx="550500" cy="668700"/>
          </a:xfrm>
          <a:prstGeom prst="straightConnector1">
            <a:avLst/>
          </a:prstGeom>
          <a:noFill/>
          <a:ln cap="flat" cmpd="sng" w="9525">
            <a:solidFill>
              <a:schemeClr val="dk1"/>
            </a:solidFill>
            <a:prstDash val="solid"/>
            <a:round/>
            <a:headEnd len="med" w="med" type="none"/>
            <a:tailEnd len="med" w="med" type="none"/>
          </a:ln>
        </p:spPr>
      </p:cxnSp>
      <p:cxnSp>
        <p:nvCxnSpPr>
          <p:cNvPr id="216" name="Google Shape;216;p28"/>
          <p:cNvCxnSpPr>
            <a:stCxn id="214" idx="4"/>
          </p:cNvCxnSpPr>
          <p:nvPr/>
        </p:nvCxnSpPr>
        <p:spPr>
          <a:xfrm flipH="1">
            <a:off x="7517364" y="845439"/>
            <a:ext cx="1206000" cy="369600"/>
          </a:xfrm>
          <a:prstGeom prst="straightConnector1">
            <a:avLst/>
          </a:prstGeom>
          <a:noFill/>
          <a:ln cap="flat" cmpd="sng" w="9525">
            <a:solidFill>
              <a:schemeClr val="dk1"/>
            </a:solidFill>
            <a:prstDash val="solid"/>
            <a:round/>
            <a:headEnd len="med" w="med" type="none"/>
            <a:tailEnd len="med" w="med" type="none"/>
          </a:ln>
        </p:spPr>
      </p:cxnSp>
      <p:cxnSp>
        <p:nvCxnSpPr>
          <p:cNvPr id="217" name="Google Shape;217;p28"/>
          <p:cNvCxnSpPr/>
          <p:nvPr/>
        </p:nvCxnSpPr>
        <p:spPr>
          <a:xfrm flipH="1" rot="10800000">
            <a:off x="7323426" y="233734"/>
            <a:ext cx="335400" cy="759900"/>
          </a:xfrm>
          <a:prstGeom prst="straightConnector1">
            <a:avLst/>
          </a:prstGeom>
          <a:noFill/>
          <a:ln cap="flat" cmpd="sng" w="9525">
            <a:solidFill>
              <a:schemeClr val="dk1"/>
            </a:solidFill>
            <a:prstDash val="solid"/>
            <a:round/>
            <a:headEnd len="med" w="med" type="none"/>
            <a:tailEnd len="med" w="med" type="none"/>
          </a:ln>
        </p:spPr>
      </p:cxnSp>
      <p:sp>
        <p:nvSpPr>
          <p:cNvPr id="218" name="Google Shape;218;p28"/>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219" name="Google Shape;219;p28"/>
          <p:cNvSpPr txBox="1"/>
          <p:nvPr>
            <p:ph idx="2" type="title"/>
          </p:nvPr>
        </p:nvSpPr>
        <p:spPr>
          <a:xfrm>
            <a:off x="112425" y="35229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a:solidFill>
                  <a:schemeClr val="lt2"/>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20" name="Google Shape;220;p28"/>
          <p:cNvSpPr txBox="1"/>
          <p:nvPr>
            <p:ph idx="3" type="subTitle"/>
          </p:nvPr>
        </p:nvSpPr>
        <p:spPr>
          <a:xfrm>
            <a:off x="459075" y="4178725"/>
            <a:ext cx="12060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900"/>
            </a:lvl1pPr>
            <a:lvl2pPr lvl="1">
              <a:spcBef>
                <a:spcPts val="1200"/>
              </a:spcBef>
              <a:spcAft>
                <a:spcPts val="0"/>
              </a:spcAft>
              <a:buClr>
                <a:schemeClr val="dk1"/>
              </a:buClr>
              <a:buSzPts val="900"/>
              <a:buFont typeface="Montserrat"/>
              <a:buNone/>
              <a:defRPr sz="900">
                <a:solidFill>
                  <a:schemeClr val="dk1"/>
                </a:solidFill>
              </a:defRPr>
            </a:lvl2pPr>
            <a:lvl3pPr lvl="2">
              <a:spcBef>
                <a:spcPts val="0"/>
              </a:spcBef>
              <a:spcAft>
                <a:spcPts val="0"/>
              </a:spcAft>
              <a:buClr>
                <a:schemeClr val="dk1"/>
              </a:buClr>
              <a:buSzPts val="900"/>
              <a:buFont typeface="Montserrat"/>
              <a:buNone/>
              <a:defRPr sz="900">
                <a:solidFill>
                  <a:schemeClr val="dk1"/>
                </a:solidFill>
              </a:defRPr>
            </a:lvl3pPr>
            <a:lvl4pPr lvl="3">
              <a:spcBef>
                <a:spcPts val="0"/>
              </a:spcBef>
              <a:spcAft>
                <a:spcPts val="0"/>
              </a:spcAft>
              <a:buClr>
                <a:schemeClr val="dk1"/>
              </a:buClr>
              <a:buSzPts val="900"/>
              <a:buFont typeface="Montserrat"/>
              <a:buNone/>
              <a:defRPr sz="900">
                <a:solidFill>
                  <a:schemeClr val="dk1"/>
                </a:solidFill>
              </a:defRPr>
            </a:lvl4pPr>
            <a:lvl5pPr lvl="4">
              <a:spcBef>
                <a:spcPts val="0"/>
              </a:spcBef>
              <a:spcAft>
                <a:spcPts val="0"/>
              </a:spcAft>
              <a:buClr>
                <a:schemeClr val="dk1"/>
              </a:buClr>
              <a:buSzPts val="900"/>
              <a:buFont typeface="Montserrat"/>
              <a:buNone/>
              <a:defRPr sz="900">
                <a:solidFill>
                  <a:schemeClr val="dk1"/>
                </a:solidFill>
              </a:defRPr>
            </a:lvl5pPr>
            <a:lvl6pPr lvl="5">
              <a:spcBef>
                <a:spcPts val="0"/>
              </a:spcBef>
              <a:spcAft>
                <a:spcPts val="0"/>
              </a:spcAft>
              <a:buClr>
                <a:schemeClr val="dk1"/>
              </a:buClr>
              <a:buSzPts val="900"/>
              <a:buFont typeface="Montserrat"/>
              <a:buNone/>
              <a:defRPr sz="900">
                <a:solidFill>
                  <a:schemeClr val="dk1"/>
                </a:solidFill>
              </a:defRPr>
            </a:lvl6pPr>
            <a:lvl7pPr lvl="6">
              <a:spcBef>
                <a:spcPts val="0"/>
              </a:spcBef>
              <a:spcAft>
                <a:spcPts val="0"/>
              </a:spcAft>
              <a:buClr>
                <a:schemeClr val="dk1"/>
              </a:buClr>
              <a:buSzPts val="900"/>
              <a:buFont typeface="Montserrat"/>
              <a:buNone/>
              <a:defRPr sz="900">
                <a:solidFill>
                  <a:schemeClr val="dk1"/>
                </a:solidFill>
              </a:defRPr>
            </a:lvl7pPr>
            <a:lvl8pPr lvl="7">
              <a:spcBef>
                <a:spcPts val="0"/>
              </a:spcBef>
              <a:spcAft>
                <a:spcPts val="0"/>
              </a:spcAft>
              <a:buClr>
                <a:schemeClr val="dk1"/>
              </a:buClr>
              <a:buSzPts val="900"/>
              <a:buFont typeface="Montserrat"/>
              <a:buNone/>
              <a:defRPr sz="900">
                <a:solidFill>
                  <a:schemeClr val="dk1"/>
                </a:solidFill>
              </a:defRPr>
            </a:lvl8pPr>
            <a:lvl9pPr lvl="8">
              <a:spcBef>
                <a:spcPts val="0"/>
              </a:spcBef>
              <a:spcAft>
                <a:spcPts val="0"/>
              </a:spcAft>
              <a:buClr>
                <a:schemeClr val="dk1"/>
              </a:buClr>
              <a:buSzPts val="900"/>
              <a:buFont typeface="Montserrat"/>
              <a:buNone/>
              <a:defRPr sz="900">
                <a:solidFill>
                  <a:schemeClr val="dk1"/>
                </a:solidFill>
              </a:defRPr>
            </a:lvl9pPr>
          </a:lstStyle>
          <a:p/>
        </p:txBody>
      </p:sp>
      <p:sp>
        <p:nvSpPr>
          <p:cNvPr id="221" name="Google Shape;221;p28"/>
          <p:cNvSpPr txBox="1"/>
          <p:nvPr>
            <p:ph idx="4" type="title"/>
          </p:nvPr>
        </p:nvSpPr>
        <p:spPr>
          <a:xfrm>
            <a:off x="4718600" y="3522983"/>
            <a:ext cx="1899300" cy="714900"/>
          </a:xfrm>
          <a:prstGeom prst="rect">
            <a:avLst/>
          </a:prstGeom>
        </p:spPr>
        <p:txBody>
          <a:bodyPr anchorCtr="0" anchor="t" bIns="0" lIns="0" spcFirstLastPara="1" rIns="0" wrap="square" tIns="0">
            <a:spAutoFit/>
          </a:bodyPr>
          <a:lstStyle>
            <a:lvl1pPr lvl="0" algn="ctr">
              <a:spcBef>
                <a:spcPts val="0"/>
              </a:spcBef>
              <a:spcAft>
                <a:spcPts val="0"/>
              </a:spcAft>
              <a:buNone/>
              <a:defRPr>
                <a:solidFill>
                  <a:schemeClr val="lt2"/>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222" name="Google Shape;222;p28"/>
          <p:cNvSpPr txBox="1"/>
          <p:nvPr>
            <p:ph idx="5" type="subTitle"/>
          </p:nvPr>
        </p:nvSpPr>
        <p:spPr>
          <a:xfrm>
            <a:off x="5065250" y="4178725"/>
            <a:ext cx="1206000" cy="275700"/>
          </a:xfrm>
          <a:prstGeom prst="rect">
            <a:avLst/>
          </a:prstGeom>
        </p:spPr>
        <p:txBody>
          <a:bodyPr anchorCtr="0" anchor="t" bIns="91425" lIns="91425" spcFirstLastPara="1" rIns="91425" wrap="square" tIns="91425">
            <a:normAutofit/>
          </a:bodyPr>
          <a:lstStyle>
            <a:lvl1pPr lvl="0" algn="ctr">
              <a:spcBef>
                <a:spcPts val="0"/>
              </a:spcBef>
              <a:spcAft>
                <a:spcPts val="0"/>
              </a:spcAft>
              <a:buNone/>
              <a:defRPr sz="900"/>
            </a:lvl1pPr>
            <a:lvl2pPr lvl="1">
              <a:spcBef>
                <a:spcPts val="1200"/>
              </a:spcBef>
              <a:spcAft>
                <a:spcPts val="0"/>
              </a:spcAft>
              <a:buClr>
                <a:schemeClr val="dk1"/>
              </a:buClr>
              <a:buSzPts val="900"/>
              <a:buFont typeface="Montserrat"/>
              <a:buNone/>
              <a:defRPr sz="900">
                <a:solidFill>
                  <a:schemeClr val="dk1"/>
                </a:solidFill>
              </a:defRPr>
            </a:lvl2pPr>
            <a:lvl3pPr lvl="2">
              <a:spcBef>
                <a:spcPts val="0"/>
              </a:spcBef>
              <a:spcAft>
                <a:spcPts val="0"/>
              </a:spcAft>
              <a:buClr>
                <a:schemeClr val="dk1"/>
              </a:buClr>
              <a:buSzPts val="900"/>
              <a:buFont typeface="Montserrat"/>
              <a:buNone/>
              <a:defRPr sz="900">
                <a:solidFill>
                  <a:schemeClr val="dk1"/>
                </a:solidFill>
              </a:defRPr>
            </a:lvl3pPr>
            <a:lvl4pPr lvl="3">
              <a:spcBef>
                <a:spcPts val="0"/>
              </a:spcBef>
              <a:spcAft>
                <a:spcPts val="0"/>
              </a:spcAft>
              <a:buClr>
                <a:schemeClr val="dk1"/>
              </a:buClr>
              <a:buSzPts val="900"/>
              <a:buFont typeface="Montserrat"/>
              <a:buNone/>
              <a:defRPr sz="900">
                <a:solidFill>
                  <a:schemeClr val="dk1"/>
                </a:solidFill>
              </a:defRPr>
            </a:lvl4pPr>
            <a:lvl5pPr lvl="4">
              <a:spcBef>
                <a:spcPts val="0"/>
              </a:spcBef>
              <a:spcAft>
                <a:spcPts val="0"/>
              </a:spcAft>
              <a:buClr>
                <a:schemeClr val="dk1"/>
              </a:buClr>
              <a:buSzPts val="900"/>
              <a:buFont typeface="Montserrat"/>
              <a:buNone/>
              <a:defRPr sz="900">
                <a:solidFill>
                  <a:schemeClr val="dk1"/>
                </a:solidFill>
              </a:defRPr>
            </a:lvl5pPr>
            <a:lvl6pPr lvl="5">
              <a:spcBef>
                <a:spcPts val="0"/>
              </a:spcBef>
              <a:spcAft>
                <a:spcPts val="0"/>
              </a:spcAft>
              <a:buClr>
                <a:schemeClr val="dk1"/>
              </a:buClr>
              <a:buSzPts val="900"/>
              <a:buFont typeface="Montserrat"/>
              <a:buNone/>
              <a:defRPr sz="900">
                <a:solidFill>
                  <a:schemeClr val="dk1"/>
                </a:solidFill>
              </a:defRPr>
            </a:lvl6pPr>
            <a:lvl7pPr lvl="6">
              <a:spcBef>
                <a:spcPts val="0"/>
              </a:spcBef>
              <a:spcAft>
                <a:spcPts val="0"/>
              </a:spcAft>
              <a:buClr>
                <a:schemeClr val="dk1"/>
              </a:buClr>
              <a:buSzPts val="900"/>
              <a:buFont typeface="Montserrat"/>
              <a:buNone/>
              <a:defRPr sz="900">
                <a:solidFill>
                  <a:schemeClr val="dk1"/>
                </a:solidFill>
              </a:defRPr>
            </a:lvl7pPr>
            <a:lvl8pPr lvl="7">
              <a:spcBef>
                <a:spcPts val="0"/>
              </a:spcBef>
              <a:spcAft>
                <a:spcPts val="0"/>
              </a:spcAft>
              <a:buClr>
                <a:schemeClr val="dk1"/>
              </a:buClr>
              <a:buSzPts val="900"/>
              <a:buFont typeface="Montserrat"/>
              <a:buNone/>
              <a:defRPr sz="900">
                <a:solidFill>
                  <a:schemeClr val="dk1"/>
                </a:solidFill>
              </a:defRPr>
            </a:lvl8pPr>
            <a:lvl9pPr lvl="8">
              <a:spcBef>
                <a:spcPts val="0"/>
              </a:spcBef>
              <a:spcAft>
                <a:spcPts val="0"/>
              </a:spcAft>
              <a:buClr>
                <a:schemeClr val="dk1"/>
              </a:buClr>
              <a:buSzPts val="900"/>
              <a:buFont typeface="Montserrat"/>
              <a:buNone/>
              <a:defRPr sz="900">
                <a:solidFill>
                  <a:schemeClr val="dk1"/>
                </a:solidFill>
              </a:defRPr>
            </a:lvl9pPr>
          </a:lstStyle>
          <a:p/>
        </p:txBody>
      </p:sp>
      <p:sp>
        <p:nvSpPr>
          <p:cNvPr id="223" name="Google Shape;223;p28"/>
          <p:cNvSpPr txBox="1"/>
          <p:nvPr>
            <p:ph idx="6" type="body"/>
          </p:nvPr>
        </p:nvSpPr>
        <p:spPr>
          <a:xfrm>
            <a:off x="6880375" y="3231050"/>
            <a:ext cx="2030700" cy="6183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24" name="Google Shape;224;p28"/>
          <p:cNvSpPr txBox="1"/>
          <p:nvPr>
            <p:ph idx="7" type="subTitle"/>
          </p:nvPr>
        </p:nvSpPr>
        <p:spPr>
          <a:xfrm>
            <a:off x="6880375" y="2984750"/>
            <a:ext cx="2030700" cy="246300"/>
          </a:xfrm>
          <a:prstGeom prst="rect">
            <a:avLst/>
          </a:prstGeom>
        </p:spPr>
        <p:txBody>
          <a:bodyPr anchorCtr="0" anchor="t" bIns="91425" lIns="91425" spcFirstLastPara="1" rIns="91425" wrap="square" tIns="91425">
            <a:normAutofit/>
          </a:bodyPr>
          <a:lstStyle>
            <a:lvl1pPr lvl="0" algn="l">
              <a:spcBef>
                <a:spcPts val="0"/>
              </a:spcBef>
              <a:spcAft>
                <a:spcPts val="0"/>
              </a:spcAft>
              <a:buNone/>
              <a:defRPr sz="1200">
                <a:latin typeface="Montserrat Medium"/>
                <a:ea typeface="Montserrat Medium"/>
                <a:cs typeface="Montserrat Medium"/>
                <a:sym typeface="Montserrat Medium"/>
              </a:defRPr>
            </a:lvl1pPr>
            <a:lvl2pPr lvl="1">
              <a:spcBef>
                <a:spcPts val="1200"/>
              </a:spcBef>
              <a:spcAft>
                <a:spcPts val="0"/>
              </a:spcAft>
              <a:buClr>
                <a:schemeClr val="dk1"/>
              </a:buClr>
              <a:buSzPts val="900"/>
              <a:buFont typeface="Montserrat"/>
              <a:buNone/>
              <a:defRPr sz="900">
                <a:solidFill>
                  <a:schemeClr val="dk1"/>
                </a:solidFill>
              </a:defRPr>
            </a:lvl2pPr>
            <a:lvl3pPr lvl="2">
              <a:spcBef>
                <a:spcPts val="0"/>
              </a:spcBef>
              <a:spcAft>
                <a:spcPts val="0"/>
              </a:spcAft>
              <a:buClr>
                <a:schemeClr val="dk1"/>
              </a:buClr>
              <a:buSzPts val="900"/>
              <a:buFont typeface="Montserrat"/>
              <a:buNone/>
              <a:defRPr sz="900">
                <a:solidFill>
                  <a:schemeClr val="dk1"/>
                </a:solidFill>
              </a:defRPr>
            </a:lvl3pPr>
            <a:lvl4pPr lvl="3">
              <a:spcBef>
                <a:spcPts val="0"/>
              </a:spcBef>
              <a:spcAft>
                <a:spcPts val="0"/>
              </a:spcAft>
              <a:buClr>
                <a:schemeClr val="dk1"/>
              </a:buClr>
              <a:buSzPts val="900"/>
              <a:buFont typeface="Montserrat"/>
              <a:buNone/>
              <a:defRPr sz="900">
                <a:solidFill>
                  <a:schemeClr val="dk1"/>
                </a:solidFill>
              </a:defRPr>
            </a:lvl4pPr>
            <a:lvl5pPr lvl="4">
              <a:spcBef>
                <a:spcPts val="0"/>
              </a:spcBef>
              <a:spcAft>
                <a:spcPts val="0"/>
              </a:spcAft>
              <a:buClr>
                <a:schemeClr val="dk1"/>
              </a:buClr>
              <a:buSzPts val="900"/>
              <a:buFont typeface="Montserrat"/>
              <a:buNone/>
              <a:defRPr sz="900">
                <a:solidFill>
                  <a:schemeClr val="dk1"/>
                </a:solidFill>
              </a:defRPr>
            </a:lvl5pPr>
            <a:lvl6pPr lvl="5">
              <a:spcBef>
                <a:spcPts val="0"/>
              </a:spcBef>
              <a:spcAft>
                <a:spcPts val="0"/>
              </a:spcAft>
              <a:buClr>
                <a:schemeClr val="dk1"/>
              </a:buClr>
              <a:buSzPts val="900"/>
              <a:buFont typeface="Montserrat"/>
              <a:buNone/>
              <a:defRPr sz="900">
                <a:solidFill>
                  <a:schemeClr val="dk1"/>
                </a:solidFill>
              </a:defRPr>
            </a:lvl6pPr>
            <a:lvl7pPr lvl="6">
              <a:spcBef>
                <a:spcPts val="0"/>
              </a:spcBef>
              <a:spcAft>
                <a:spcPts val="0"/>
              </a:spcAft>
              <a:buClr>
                <a:schemeClr val="dk1"/>
              </a:buClr>
              <a:buSzPts val="900"/>
              <a:buFont typeface="Montserrat"/>
              <a:buNone/>
              <a:defRPr sz="900">
                <a:solidFill>
                  <a:schemeClr val="dk1"/>
                </a:solidFill>
              </a:defRPr>
            </a:lvl7pPr>
            <a:lvl8pPr lvl="7">
              <a:spcBef>
                <a:spcPts val="0"/>
              </a:spcBef>
              <a:spcAft>
                <a:spcPts val="0"/>
              </a:spcAft>
              <a:buClr>
                <a:schemeClr val="dk1"/>
              </a:buClr>
              <a:buSzPts val="900"/>
              <a:buFont typeface="Montserrat"/>
              <a:buNone/>
              <a:defRPr sz="900">
                <a:solidFill>
                  <a:schemeClr val="dk1"/>
                </a:solidFill>
              </a:defRPr>
            </a:lvl8pPr>
            <a:lvl9pPr lvl="8">
              <a:spcBef>
                <a:spcPts val="0"/>
              </a:spcBef>
              <a:spcAft>
                <a:spcPts val="0"/>
              </a:spcAft>
              <a:buClr>
                <a:schemeClr val="dk1"/>
              </a:buClr>
              <a:buSzPts val="900"/>
              <a:buFont typeface="Montserrat"/>
              <a:buNone/>
              <a:defRPr sz="900">
                <a:solidFill>
                  <a:schemeClr val="dk1"/>
                </a:solidFill>
              </a:defRPr>
            </a:lvl9pPr>
          </a:lstStyle>
          <a:p/>
        </p:txBody>
      </p:sp>
      <p:sp>
        <p:nvSpPr>
          <p:cNvPr id="225" name="Google Shape;225;p28"/>
          <p:cNvSpPr txBox="1"/>
          <p:nvPr>
            <p:ph idx="8" type="subTitle"/>
          </p:nvPr>
        </p:nvSpPr>
        <p:spPr>
          <a:xfrm>
            <a:off x="2274000" y="2984750"/>
            <a:ext cx="2030700" cy="246300"/>
          </a:xfrm>
          <a:prstGeom prst="rect">
            <a:avLst/>
          </a:prstGeom>
        </p:spPr>
        <p:txBody>
          <a:bodyPr anchorCtr="0" anchor="t" bIns="91425" lIns="91425" spcFirstLastPara="1" rIns="91425" wrap="square" tIns="91425">
            <a:normAutofit/>
          </a:bodyPr>
          <a:lstStyle>
            <a:lvl1pPr lvl="0" algn="l">
              <a:spcBef>
                <a:spcPts val="0"/>
              </a:spcBef>
              <a:spcAft>
                <a:spcPts val="0"/>
              </a:spcAft>
              <a:buNone/>
              <a:defRPr sz="1200">
                <a:latin typeface="Montserrat Medium"/>
                <a:ea typeface="Montserrat Medium"/>
                <a:cs typeface="Montserrat Medium"/>
                <a:sym typeface="Montserrat Medium"/>
              </a:defRPr>
            </a:lvl1pPr>
            <a:lvl2pPr lvl="1">
              <a:spcBef>
                <a:spcPts val="1200"/>
              </a:spcBef>
              <a:spcAft>
                <a:spcPts val="0"/>
              </a:spcAft>
              <a:buClr>
                <a:schemeClr val="dk1"/>
              </a:buClr>
              <a:buSzPts val="900"/>
              <a:buFont typeface="Montserrat"/>
              <a:buNone/>
              <a:defRPr sz="900">
                <a:solidFill>
                  <a:schemeClr val="dk1"/>
                </a:solidFill>
              </a:defRPr>
            </a:lvl2pPr>
            <a:lvl3pPr lvl="2">
              <a:spcBef>
                <a:spcPts val="0"/>
              </a:spcBef>
              <a:spcAft>
                <a:spcPts val="0"/>
              </a:spcAft>
              <a:buClr>
                <a:schemeClr val="dk1"/>
              </a:buClr>
              <a:buSzPts val="900"/>
              <a:buFont typeface="Montserrat"/>
              <a:buNone/>
              <a:defRPr sz="900">
                <a:solidFill>
                  <a:schemeClr val="dk1"/>
                </a:solidFill>
              </a:defRPr>
            </a:lvl3pPr>
            <a:lvl4pPr lvl="3">
              <a:spcBef>
                <a:spcPts val="0"/>
              </a:spcBef>
              <a:spcAft>
                <a:spcPts val="0"/>
              </a:spcAft>
              <a:buClr>
                <a:schemeClr val="dk1"/>
              </a:buClr>
              <a:buSzPts val="900"/>
              <a:buFont typeface="Montserrat"/>
              <a:buNone/>
              <a:defRPr sz="900">
                <a:solidFill>
                  <a:schemeClr val="dk1"/>
                </a:solidFill>
              </a:defRPr>
            </a:lvl4pPr>
            <a:lvl5pPr lvl="4">
              <a:spcBef>
                <a:spcPts val="0"/>
              </a:spcBef>
              <a:spcAft>
                <a:spcPts val="0"/>
              </a:spcAft>
              <a:buClr>
                <a:schemeClr val="dk1"/>
              </a:buClr>
              <a:buSzPts val="900"/>
              <a:buFont typeface="Montserrat"/>
              <a:buNone/>
              <a:defRPr sz="900">
                <a:solidFill>
                  <a:schemeClr val="dk1"/>
                </a:solidFill>
              </a:defRPr>
            </a:lvl5pPr>
            <a:lvl6pPr lvl="5">
              <a:spcBef>
                <a:spcPts val="0"/>
              </a:spcBef>
              <a:spcAft>
                <a:spcPts val="0"/>
              </a:spcAft>
              <a:buClr>
                <a:schemeClr val="dk1"/>
              </a:buClr>
              <a:buSzPts val="900"/>
              <a:buFont typeface="Montserrat"/>
              <a:buNone/>
              <a:defRPr sz="900">
                <a:solidFill>
                  <a:schemeClr val="dk1"/>
                </a:solidFill>
              </a:defRPr>
            </a:lvl6pPr>
            <a:lvl7pPr lvl="6">
              <a:spcBef>
                <a:spcPts val="0"/>
              </a:spcBef>
              <a:spcAft>
                <a:spcPts val="0"/>
              </a:spcAft>
              <a:buClr>
                <a:schemeClr val="dk1"/>
              </a:buClr>
              <a:buSzPts val="900"/>
              <a:buFont typeface="Montserrat"/>
              <a:buNone/>
              <a:defRPr sz="900">
                <a:solidFill>
                  <a:schemeClr val="dk1"/>
                </a:solidFill>
              </a:defRPr>
            </a:lvl7pPr>
            <a:lvl8pPr lvl="7">
              <a:spcBef>
                <a:spcPts val="0"/>
              </a:spcBef>
              <a:spcAft>
                <a:spcPts val="0"/>
              </a:spcAft>
              <a:buClr>
                <a:schemeClr val="dk1"/>
              </a:buClr>
              <a:buSzPts val="900"/>
              <a:buFont typeface="Montserrat"/>
              <a:buNone/>
              <a:defRPr sz="900">
                <a:solidFill>
                  <a:schemeClr val="dk1"/>
                </a:solidFill>
              </a:defRPr>
            </a:lvl8pPr>
            <a:lvl9pPr lvl="8">
              <a:spcBef>
                <a:spcPts val="0"/>
              </a:spcBef>
              <a:spcAft>
                <a:spcPts val="0"/>
              </a:spcAft>
              <a:buClr>
                <a:schemeClr val="dk1"/>
              </a:buClr>
              <a:buSzPts val="900"/>
              <a:buFont typeface="Montserrat"/>
              <a:buNone/>
              <a:defRPr sz="900">
                <a:solidFill>
                  <a:schemeClr val="dk1"/>
                </a:solidFill>
              </a:defRPr>
            </a:lvl9pPr>
          </a:lstStyle>
          <a:p/>
        </p:txBody>
      </p:sp>
      <p:sp>
        <p:nvSpPr>
          <p:cNvPr id="226" name="Google Shape;226;p28"/>
          <p:cNvSpPr txBox="1"/>
          <p:nvPr>
            <p:ph idx="9" type="body"/>
          </p:nvPr>
        </p:nvSpPr>
        <p:spPr>
          <a:xfrm>
            <a:off x="2274000" y="3231050"/>
            <a:ext cx="2030700" cy="6183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9">
  <p:cSld name="BLANK_1_1_1_1_1_1_1_1_1_1_1_2_1_6">
    <p:bg>
      <p:bgPr>
        <a:solidFill>
          <a:schemeClr val="lt1"/>
        </a:solidFill>
      </p:bgPr>
    </p:bg>
    <p:spTree>
      <p:nvGrpSpPr>
        <p:cNvPr id="227" name="Shape 227"/>
        <p:cNvGrpSpPr/>
        <p:nvPr/>
      </p:nvGrpSpPr>
      <p:grpSpPr>
        <a:xfrm>
          <a:off x="0" y="0"/>
          <a:ext cx="0" cy="0"/>
          <a:chOff x="0" y="0"/>
          <a:chExt cx="0" cy="0"/>
        </a:xfrm>
      </p:grpSpPr>
      <p:sp>
        <p:nvSpPr>
          <p:cNvPr id="228" name="Google Shape;228;p29"/>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29" name="Google Shape;229;p29"/>
          <p:cNvSpPr txBox="1"/>
          <p:nvPr>
            <p:ph idx="1" type="body"/>
          </p:nvPr>
        </p:nvSpPr>
        <p:spPr>
          <a:xfrm>
            <a:off x="422609" y="4243800"/>
            <a:ext cx="17286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30" name="Google Shape;230;p29"/>
          <p:cNvSpPr txBox="1"/>
          <p:nvPr>
            <p:ph idx="2" type="body"/>
          </p:nvPr>
        </p:nvSpPr>
        <p:spPr>
          <a:xfrm>
            <a:off x="2614838" y="4243800"/>
            <a:ext cx="17286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31" name="Google Shape;231;p29"/>
          <p:cNvSpPr txBox="1"/>
          <p:nvPr>
            <p:ph idx="3" type="body"/>
          </p:nvPr>
        </p:nvSpPr>
        <p:spPr>
          <a:xfrm>
            <a:off x="4785550" y="4243800"/>
            <a:ext cx="17286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32" name="Google Shape;232;p29"/>
          <p:cNvSpPr txBox="1"/>
          <p:nvPr>
            <p:ph idx="4" type="body"/>
          </p:nvPr>
        </p:nvSpPr>
        <p:spPr>
          <a:xfrm>
            <a:off x="6956263" y="4243800"/>
            <a:ext cx="1728600" cy="457200"/>
          </a:xfrm>
          <a:prstGeom prst="rect">
            <a:avLst/>
          </a:prstGeom>
        </p:spPr>
        <p:txBody>
          <a:bodyPr anchorCtr="0" anchor="b"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33" name="Google Shape;233;p29"/>
          <p:cNvSpPr txBox="1"/>
          <p:nvPr>
            <p:ph type="title"/>
          </p:nvPr>
        </p:nvSpPr>
        <p:spPr>
          <a:xfrm>
            <a:off x="422609" y="3094675"/>
            <a:ext cx="1728600" cy="369300"/>
          </a:xfrm>
          <a:prstGeom prst="rect">
            <a:avLst/>
          </a:prstGeom>
        </p:spPr>
        <p:txBody>
          <a:bodyPr anchorCtr="0" anchor="t" bIns="0" lIns="0" spcFirstLastPara="1" rIns="0" wrap="square" tIns="0">
            <a:spAutoFit/>
          </a:bodyPr>
          <a:lstStyle>
            <a:lvl1pPr lvl="0">
              <a:spcBef>
                <a:spcPts val="0"/>
              </a:spcBef>
              <a:spcAft>
                <a:spcPts val="0"/>
              </a:spcAft>
              <a:buNone/>
              <a:defRPr sz="36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34" name="Google Shape;234;p29"/>
          <p:cNvSpPr txBox="1"/>
          <p:nvPr>
            <p:ph idx="5" type="title"/>
          </p:nvPr>
        </p:nvSpPr>
        <p:spPr>
          <a:xfrm>
            <a:off x="2614838" y="3094675"/>
            <a:ext cx="1728600" cy="369300"/>
          </a:xfrm>
          <a:prstGeom prst="rect">
            <a:avLst/>
          </a:prstGeom>
        </p:spPr>
        <p:txBody>
          <a:bodyPr anchorCtr="0" anchor="t" bIns="0" lIns="0" spcFirstLastPara="1" rIns="0" wrap="square" tIns="0">
            <a:spAutoFit/>
          </a:bodyPr>
          <a:lstStyle>
            <a:lvl1pPr lvl="0">
              <a:spcBef>
                <a:spcPts val="0"/>
              </a:spcBef>
              <a:spcAft>
                <a:spcPts val="0"/>
              </a:spcAft>
              <a:buNone/>
              <a:defRPr sz="36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35" name="Google Shape;235;p29"/>
          <p:cNvSpPr txBox="1"/>
          <p:nvPr>
            <p:ph idx="6" type="title"/>
          </p:nvPr>
        </p:nvSpPr>
        <p:spPr>
          <a:xfrm>
            <a:off x="4785550" y="3094675"/>
            <a:ext cx="1728600" cy="369300"/>
          </a:xfrm>
          <a:prstGeom prst="rect">
            <a:avLst/>
          </a:prstGeom>
        </p:spPr>
        <p:txBody>
          <a:bodyPr anchorCtr="0" anchor="t" bIns="91425" lIns="91425" spcFirstLastPara="1" rIns="91425" wrap="square" tIns="91425">
            <a:spAutoFit/>
          </a:bodyPr>
          <a:lstStyle>
            <a:lvl1pPr lvl="0">
              <a:spcBef>
                <a:spcPts val="0"/>
              </a:spcBef>
              <a:spcAft>
                <a:spcPts val="0"/>
              </a:spcAft>
              <a:buNone/>
              <a:defRPr sz="36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36" name="Google Shape;236;p29"/>
          <p:cNvSpPr txBox="1"/>
          <p:nvPr>
            <p:ph idx="7" type="title"/>
          </p:nvPr>
        </p:nvSpPr>
        <p:spPr>
          <a:xfrm>
            <a:off x="6956263" y="3094675"/>
            <a:ext cx="1728600" cy="369300"/>
          </a:xfrm>
          <a:prstGeom prst="rect">
            <a:avLst/>
          </a:prstGeom>
        </p:spPr>
        <p:txBody>
          <a:bodyPr anchorCtr="0" anchor="t" bIns="0" lIns="0" spcFirstLastPara="1" rIns="0" wrap="square" tIns="0">
            <a:spAutoFit/>
          </a:bodyPr>
          <a:lstStyle>
            <a:lvl1pPr lvl="0">
              <a:spcBef>
                <a:spcPts val="0"/>
              </a:spcBef>
              <a:spcAft>
                <a:spcPts val="0"/>
              </a:spcAft>
              <a:buNone/>
              <a:defRPr sz="36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37" name="Google Shape;237;p29"/>
          <p:cNvSpPr/>
          <p:nvPr/>
        </p:nvSpPr>
        <p:spPr>
          <a:xfrm>
            <a:off x="8141300" y="200278"/>
            <a:ext cx="823800" cy="19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8" name="Google Shape;238;p29"/>
          <p:cNvSpPr txBox="1"/>
          <p:nvPr>
            <p:ph idx="8"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39" name="Google Shape;239;p29"/>
          <p:cNvSpPr/>
          <p:nvPr/>
        </p:nvSpPr>
        <p:spPr>
          <a:xfrm>
            <a:off x="7643840" y="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0" name="Google Shape;240;p29"/>
          <p:cNvSpPr/>
          <p:nvPr/>
        </p:nvSpPr>
        <p:spPr>
          <a:xfrm>
            <a:off x="7312266" y="887434"/>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1" name="Google Shape;241;p29"/>
          <p:cNvSpPr/>
          <p:nvPr/>
        </p:nvSpPr>
        <p:spPr>
          <a:xfrm>
            <a:off x="8302516" y="377490"/>
            <a:ext cx="841500" cy="84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42" name="Google Shape;242;p29"/>
          <p:cNvSpPr/>
          <p:nvPr/>
        </p:nvSpPr>
        <p:spPr>
          <a:xfrm>
            <a:off x="8676264" y="7512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243" name="Google Shape;243;p29"/>
          <p:cNvCxnSpPr>
            <a:stCxn id="242" idx="7"/>
            <a:endCxn id="239" idx="7"/>
          </p:cNvCxnSpPr>
          <p:nvPr/>
        </p:nvCxnSpPr>
        <p:spPr>
          <a:xfrm rot="10800000">
            <a:off x="8206169" y="96334"/>
            <a:ext cx="550500" cy="668700"/>
          </a:xfrm>
          <a:prstGeom prst="straightConnector1">
            <a:avLst/>
          </a:prstGeom>
          <a:noFill/>
          <a:ln cap="flat" cmpd="sng" w="9525">
            <a:solidFill>
              <a:schemeClr val="dk1"/>
            </a:solidFill>
            <a:prstDash val="solid"/>
            <a:round/>
            <a:headEnd len="med" w="med" type="none"/>
            <a:tailEnd len="med" w="med" type="none"/>
          </a:ln>
        </p:spPr>
      </p:cxnSp>
      <p:cxnSp>
        <p:nvCxnSpPr>
          <p:cNvPr id="244" name="Google Shape;244;p29"/>
          <p:cNvCxnSpPr>
            <a:stCxn id="242" idx="4"/>
          </p:cNvCxnSpPr>
          <p:nvPr/>
        </p:nvCxnSpPr>
        <p:spPr>
          <a:xfrm flipH="1">
            <a:off x="7517364" y="845439"/>
            <a:ext cx="1206000" cy="369600"/>
          </a:xfrm>
          <a:prstGeom prst="straightConnector1">
            <a:avLst/>
          </a:prstGeom>
          <a:noFill/>
          <a:ln cap="flat" cmpd="sng" w="9525">
            <a:solidFill>
              <a:schemeClr val="dk1"/>
            </a:solidFill>
            <a:prstDash val="solid"/>
            <a:round/>
            <a:headEnd len="med" w="med" type="none"/>
            <a:tailEnd len="med" w="med" type="none"/>
          </a:ln>
        </p:spPr>
      </p:cxnSp>
      <p:cxnSp>
        <p:nvCxnSpPr>
          <p:cNvPr id="245" name="Google Shape;245;p29"/>
          <p:cNvCxnSpPr/>
          <p:nvPr/>
        </p:nvCxnSpPr>
        <p:spPr>
          <a:xfrm flipH="1" rot="10800000">
            <a:off x="7323426" y="233734"/>
            <a:ext cx="335400" cy="759900"/>
          </a:xfrm>
          <a:prstGeom prst="straightConnector1">
            <a:avLst/>
          </a:prstGeom>
          <a:noFill/>
          <a:ln cap="flat" cmpd="sng" w="9525">
            <a:solidFill>
              <a:schemeClr val="dk1"/>
            </a:solidFill>
            <a:prstDash val="solid"/>
            <a:round/>
            <a:headEnd len="med" w="med" type="none"/>
            <a:tailEnd len="med" w="med" type="none"/>
          </a:ln>
        </p:spPr>
      </p:cxnSp>
      <p:sp>
        <p:nvSpPr>
          <p:cNvPr id="246" name="Google Shape;246;p29"/>
          <p:cNvSpPr txBox="1"/>
          <p:nvPr>
            <p:ph idx="9"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section 2 content display">
  <p:cSld name="BLANK_1_1_1_1_1_1_1_1_1_1_1_2_1_4">
    <p:bg>
      <p:bgPr>
        <a:solidFill>
          <a:schemeClr val="lt1"/>
        </a:solidFill>
      </p:bgPr>
    </p:bg>
    <p:spTree>
      <p:nvGrpSpPr>
        <p:cNvPr id="247" name="Shape 247"/>
        <p:cNvGrpSpPr/>
        <p:nvPr/>
      </p:nvGrpSpPr>
      <p:grpSpPr>
        <a:xfrm>
          <a:off x="0" y="0"/>
          <a:ext cx="0" cy="0"/>
          <a:chOff x="0" y="0"/>
          <a:chExt cx="0" cy="0"/>
        </a:xfrm>
      </p:grpSpPr>
      <p:sp>
        <p:nvSpPr>
          <p:cNvPr id="248" name="Google Shape;248;p30"/>
          <p:cNvSpPr/>
          <p:nvPr/>
        </p:nvSpPr>
        <p:spPr>
          <a:xfrm>
            <a:off x="8141300" y="200278"/>
            <a:ext cx="823800" cy="19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30"/>
          <p:cNvSpPr/>
          <p:nvPr/>
        </p:nvSpPr>
        <p:spPr>
          <a:xfrm>
            <a:off x="0" y="1218975"/>
            <a:ext cx="9144000" cy="3924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50" name="Google Shape;250;p30"/>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51" name="Google Shape;251;p30"/>
          <p:cNvSpPr/>
          <p:nvPr/>
        </p:nvSpPr>
        <p:spPr>
          <a:xfrm>
            <a:off x="7643840" y="0"/>
            <a:ext cx="658800" cy="6588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52" name="Google Shape;252;p30"/>
          <p:cNvSpPr/>
          <p:nvPr/>
        </p:nvSpPr>
        <p:spPr>
          <a:xfrm>
            <a:off x="7312266" y="887434"/>
            <a:ext cx="331500" cy="33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53" name="Google Shape;253;p30"/>
          <p:cNvSpPr/>
          <p:nvPr/>
        </p:nvSpPr>
        <p:spPr>
          <a:xfrm>
            <a:off x="8302516" y="377490"/>
            <a:ext cx="841500" cy="8415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54" name="Google Shape;254;p30"/>
          <p:cNvSpPr/>
          <p:nvPr/>
        </p:nvSpPr>
        <p:spPr>
          <a:xfrm>
            <a:off x="8676264" y="751239"/>
            <a:ext cx="94200" cy="942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255" name="Google Shape;255;p30"/>
          <p:cNvCxnSpPr>
            <a:stCxn id="254" idx="7"/>
            <a:endCxn id="251" idx="7"/>
          </p:cNvCxnSpPr>
          <p:nvPr/>
        </p:nvCxnSpPr>
        <p:spPr>
          <a:xfrm rot="10800000">
            <a:off x="8206169" y="96334"/>
            <a:ext cx="550500" cy="668700"/>
          </a:xfrm>
          <a:prstGeom prst="straightConnector1">
            <a:avLst/>
          </a:prstGeom>
          <a:noFill/>
          <a:ln cap="flat" cmpd="sng" w="9525">
            <a:solidFill>
              <a:schemeClr val="dk1"/>
            </a:solidFill>
            <a:prstDash val="solid"/>
            <a:round/>
            <a:headEnd len="med" w="med" type="none"/>
            <a:tailEnd len="med" w="med" type="none"/>
          </a:ln>
        </p:spPr>
      </p:cxnSp>
      <p:cxnSp>
        <p:nvCxnSpPr>
          <p:cNvPr id="256" name="Google Shape;256;p30"/>
          <p:cNvCxnSpPr>
            <a:stCxn id="254" idx="4"/>
          </p:cNvCxnSpPr>
          <p:nvPr/>
        </p:nvCxnSpPr>
        <p:spPr>
          <a:xfrm flipH="1">
            <a:off x="7517364" y="845439"/>
            <a:ext cx="1206000" cy="369600"/>
          </a:xfrm>
          <a:prstGeom prst="straightConnector1">
            <a:avLst/>
          </a:prstGeom>
          <a:noFill/>
          <a:ln cap="flat" cmpd="sng" w="9525">
            <a:solidFill>
              <a:schemeClr val="dk1"/>
            </a:solidFill>
            <a:prstDash val="solid"/>
            <a:round/>
            <a:headEnd len="med" w="med" type="none"/>
            <a:tailEnd len="med" w="med" type="none"/>
          </a:ln>
        </p:spPr>
      </p:cxnSp>
      <p:cxnSp>
        <p:nvCxnSpPr>
          <p:cNvPr id="257" name="Google Shape;257;p30"/>
          <p:cNvCxnSpPr/>
          <p:nvPr/>
        </p:nvCxnSpPr>
        <p:spPr>
          <a:xfrm flipH="1" rot="10800000">
            <a:off x="7323426" y="233734"/>
            <a:ext cx="335400" cy="759900"/>
          </a:xfrm>
          <a:prstGeom prst="straightConnector1">
            <a:avLst/>
          </a:prstGeom>
          <a:noFill/>
          <a:ln cap="flat" cmpd="sng" w="9525">
            <a:solidFill>
              <a:schemeClr val="dk1"/>
            </a:solidFill>
            <a:prstDash val="solid"/>
            <a:round/>
            <a:headEnd len="med" w="med" type="none"/>
            <a:tailEnd len="med" w="med" type="none"/>
          </a:ln>
        </p:spPr>
      </p:cxnSp>
      <p:sp>
        <p:nvSpPr>
          <p:cNvPr id="258" name="Google Shape;258;p30"/>
          <p:cNvSpPr txBox="1"/>
          <p:nvPr>
            <p:ph idx="1" type="body"/>
          </p:nvPr>
        </p:nvSpPr>
        <p:spPr>
          <a:xfrm>
            <a:off x="255975" y="1547275"/>
            <a:ext cx="3639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259" name="Google Shape;259;p30"/>
          <p:cNvSpPr txBox="1"/>
          <p:nvPr>
            <p:ph idx="2" type="body"/>
          </p:nvPr>
        </p:nvSpPr>
        <p:spPr>
          <a:xfrm>
            <a:off x="1994150" y="3231050"/>
            <a:ext cx="2458500" cy="16581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60" name="Google Shape;260;p30"/>
          <p:cNvSpPr/>
          <p:nvPr>
            <p:ph idx="3" type="pic"/>
          </p:nvPr>
        </p:nvSpPr>
        <p:spPr>
          <a:xfrm>
            <a:off x="255950" y="2983150"/>
            <a:ext cx="1588200" cy="1904400"/>
          </a:xfrm>
          <a:prstGeom prst="rect">
            <a:avLst/>
          </a:prstGeom>
          <a:noFill/>
          <a:ln>
            <a:noFill/>
          </a:ln>
        </p:spPr>
      </p:sp>
      <p:sp>
        <p:nvSpPr>
          <p:cNvPr id="261" name="Google Shape;261;p30"/>
          <p:cNvSpPr txBox="1"/>
          <p:nvPr>
            <p:ph idx="4" type="subTitle"/>
          </p:nvPr>
        </p:nvSpPr>
        <p:spPr>
          <a:xfrm>
            <a:off x="1994150" y="2994050"/>
            <a:ext cx="2458500" cy="1641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1pPr>
            <a:lvl2pPr lvl="1">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2pPr>
            <a:lvl3pPr lvl="2">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3pPr>
            <a:lvl4pPr lvl="3">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4pPr>
            <a:lvl5pPr lvl="4">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5pPr>
            <a:lvl6pPr lvl="5">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6pPr>
            <a:lvl7pPr lvl="6">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7pPr>
            <a:lvl8pPr lvl="7">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8pPr>
            <a:lvl9pPr lvl="8">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9pPr>
          </a:lstStyle>
          <a:p/>
        </p:txBody>
      </p:sp>
      <p:sp>
        <p:nvSpPr>
          <p:cNvPr id="262" name="Google Shape;262;p30"/>
          <p:cNvSpPr txBox="1"/>
          <p:nvPr>
            <p:ph idx="5" type="body"/>
          </p:nvPr>
        </p:nvSpPr>
        <p:spPr>
          <a:xfrm>
            <a:off x="6429400" y="3231850"/>
            <a:ext cx="2458500" cy="16581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63" name="Google Shape;263;p30"/>
          <p:cNvSpPr/>
          <p:nvPr>
            <p:ph idx="6" type="pic"/>
          </p:nvPr>
        </p:nvSpPr>
        <p:spPr>
          <a:xfrm>
            <a:off x="4691200" y="2983950"/>
            <a:ext cx="1588200" cy="1904400"/>
          </a:xfrm>
          <a:prstGeom prst="rect">
            <a:avLst/>
          </a:prstGeom>
          <a:noFill/>
          <a:ln>
            <a:noFill/>
          </a:ln>
        </p:spPr>
      </p:sp>
      <p:sp>
        <p:nvSpPr>
          <p:cNvPr id="264" name="Google Shape;264;p30"/>
          <p:cNvSpPr txBox="1"/>
          <p:nvPr>
            <p:ph idx="7" type="subTitle"/>
          </p:nvPr>
        </p:nvSpPr>
        <p:spPr>
          <a:xfrm>
            <a:off x="6429400" y="2994850"/>
            <a:ext cx="2458500" cy="164100"/>
          </a:xfrm>
          <a:prstGeom prst="rect">
            <a:avLst/>
          </a:prstGeom>
        </p:spPr>
        <p:txBody>
          <a:bodyPr anchorCtr="0" anchor="ctr" bIns="91425" lIns="91425" spcFirstLastPara="1" rIns="91425" wrap="square" tIns="91425">
            <a:normAutofit/>
          </a:bodyPr>
          <a:lstStyle>
            <a:lvl1pPr lvl="0" algn="l">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1pPr>
            <a:lvl2pPr lvl="1">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2pPr>
            <a:lvl3pPr lvl="2">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3pPr>
            <a:lvl4pPr lvl="3">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4pPr>
            <a:lvl5pPr lvl="4">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5pPr>
            <a:lvl6pPr lvl="5">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6pPr>
            <a:lvl7pPr lvl="6">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7pPr>
            <a:lvl8pPr lvl="7">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8pPr>
            <a:lvl9pPr lvl="8">
              <a:spcBef>
                <a:spcPts val="0"/>
              </a:spcBef>
              <a:spcAft>
                <a:spcPts val="0"/>
              </a:spcAft>
              <a:buClr>
                <a:schemeClr val="lt2"/>
              </a:buClr>
              <a:buSzPts val="1200"/>
              <a:buFont typeface="Montserrat Medium"/>
              <a:buNone/>
              <a:defRPr sz="1200">
                <a:latin typeface="Montserrat Medium"/>
                <a:ea typeface="Montserrat Medium"/>
                <a:cs typeface="Montserrat Medium"/>
                <a:sym typeface="Montserrat Medium"/>
              </a:defRPr>
            </a:lvl9pPr>
          </a:lstStyle>
          <a:p/>
        </p:txBody>
      </p:sp>
      <p:sp>
        <p:nvSpPr>
          <p:cNvPr id="265" name="Google Shape;265;p30"/>
          <p:cNvSpPr txBox="1"/>
          <p:nvPr>
            <p:ph idx="8" type="body"/>
          </p:nvPr>
        </p:nvSpPr>
        <p:spPr>
          <a:xfrm>
            <a:off x="4882425" y="1547275"/>
            <a:ext cx="3639600" cy="618300"/>
          </a:xfrm>
          <a:prstGeom prst="rect">
            <a:avLst/>
          </a:prstGeom>
        </p:spPr>
        <p:txBody>
          <a:bodyPr anchorCtr="0" anchor="t" bIns="0" lIns="0" spcFirstLastPara="1" rIns="0" wrap="square" tIns="0">
            <a:sp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lt">
  <p:cSld name="BLANK_1_1_1">
    <p:spTree>
      <p:nvGrpSpPr>
        <p:cNvPr id="266" name="Shape 266"/>
        <p:cNvGrpSpPr/>
        <p:nvPr/>
      </p:nvGrpSpPr>
      <p:grpSpPr>
        <a:xfrm>
          <a:off x="0" y="0"/>
          <a:ext cx="0" cy="0"/>
          <a:chOff x="0" y="0"/>
          <a:chExt cx="0" cy="0"/>
        </a:xfrm>
      </p:grpSpPr>
      <p:sp>
        <p:nvSpPr>
          <p:cNvPr id="267" name="Google Shape;267;p31"/>
          <p:cNvSpPr txBox="1"/>
          <p:nvPr>
            <p:ph idx="1" type="body"/>
          </p:nvPr>
        </p:nvSpPr>
        <p:spPr>
          <a:xfrm>
            <a:off x="256025" y="2647675"/>
            <a:ext cx="3639600" cy="22398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268" name="Google Shape;268;p31"/>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69" name="Google Shape;269;p31"/>
          <p:cNvSpPr txBox="1"/>
          <p:nvPr>
            <p:ph idx="2"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tivity 2">
  <p:cSld name="BLANK_1_1_1_1_1_1_1_1_1_1_1_4_2">
    <p:spTree>
      <p:nvGrpSpPr>
        <p:cNvPr id="270" name="Shape 270"/>
        <p:cNvGrpSpPr/>
        <p:nvPr/>
      </p:nvGrpSpPr>
      <p:grpSpPr>
        <a:xfrm>
          <a:off x="0" y="0"/>
          <a:ext cx="0" cy="0"/>
          <a:chOff x="0" y="0"/>
          <a:chExt cx="0" cy="0"/>
        </a:xfrm>
      </p:grpSpPr>
      <p:sp>
        <p:nvSpPr>
          <p:cNvPr id="271" name="Google Shape;271;p32"/>
          <p:cNvSpPr/>
          <p:nvPr/>
        </p:nvSpPr>
        <p:spPr>
          <a:xfrm flipH="1">
            <a:off x="-25" y="0"/>
            <a:ext cx="65658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72" name="Google Shape;272;p32"/>
          <p:cNvSpPr txBox="1"/>
          <p:nvPr>
            <p:ph type="title"/>
          </p:nvPr>
        </p:nvSpPr>
        <p:spPr>
          <a:xfrm>
            <a:off x="256025" y="213150"/>
            <a:ext cx="60540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solidFill>
                  <a:schemeClr val="accent3"/>
                </a:solidFill>
              </a:defRPr>
            </a:lvl1pPr>
            <a:lvl2pPr lvl="1">
              <a:lnSpc>
                <a:spcPct val="115000"/>
              </a:lnSpc>
              <a:spcBef>
                <a:spcPts val="0"/>
              </a:spcBef>
              <a:spcAft>
                <a:spcPts val="0"/>
              </a:spcAft>
              <a:buNone/>
              <a:defRPr sz="3000">
                <a:solidFill>
                  <a:schemeClr val="accent3"/>
                </a:solidFill>
              </a:defRPr>
            </a:lvl2pPr>
            <a:lvl3pPr lvl="2">
              <a:lnSpc>
                <a:spcPct val="115000"/>
              </a:lnSpc>
              <a:spcBef>
                <a:spcPts val="0"/>
              </a:spcBef>
              <a:spcAft>
                <a:spcPts val="0"/>
              </a:spcAft>
              <a:buNone/>
              <a:defRPr sz="3000">
                <a:solidFill>
                  <a:schemeClr val="accent3"/>
                </a:solidFill>
              </a:defRPr>
            </a:lvl3pPr>
            <a:lvl4pPr lvl="3">
              <a:lnSpc>
                <a:spcPct val="115000"/>
              </a:lnSpc>
              <a:spcBef>
                <a:spcPts val="0"/>
              </a:spcBef>
              <a:spcAft>
                <a:spcPts val="0"/>
              </a:spcAft>
              <a:buNone/>
              <a:defRPr sz="3000">
                <a:solidFill>
                  <a:schemeClr val="accent3"/>
                </a:solidFill>
              </a:defRPr>
            </a:lvl4pPr>
            <a:lvl5pPr lvl="4">
              <a:lnSpc>
                <a:spcPct val="115000"/>
              </a:lnSpc>
              <a:spcBef>
                <a:spcPts val="0"/>
              </a:spcBef>
              <a:spcAft>
                <a:spcPts val="0"/>
              </a:spcAft>
              <a:buNone/>
              <a:defRPr sz="3000">
                <a:solidFill>
                  <a:schemeClr val="accent3"/>
                </a:solidFill>
              </a:defRPr>
            </a:lvl5pPr>
            <a:lvl6pPr lvl="5">
              <a:lnSpc>
                <a:spcPct val="115000"/>
              </a:lnSpc>
              <a:spcBef>
                <a:spcPts val="0"/>
              </a:spcBef>
              <a:spcAft>
                <a:spcPts val="0"/>
              </a:spcAft>
              <a:buNone/>
              <a:defRPr sz="3000">
                <a:solidFill>
                  <a:schemeClr val="accent3"/>
                </a:solidFill>
              </a:defRPr>
            </a:lvl6pPr>
            <a:lvl7pPr lvl="6">
              <a:lnSpc>
                <a:spcPct val="115000"/>
              </a:lnSpc>
              <a:spcBef>
                <a:spcPts val="0"/>
              </a:spcBef>
              <a:spcAft>
                <a:spcPts val="0"/>
              </a:spcAft>
              <a:buNone/>
              <a:defRPr sz="3000">
                <a:solidFill>
                  <a:schemeClr val="accent3"/>
                </a:solidFill>
              </a:defRPr>
            </a:lvl7pPr>
            <a:lvl8pPr lvl="7">
              <a:lnSpc>
                <a:spcPct val="115000"/>
              </a:lnSpc>
              <a:spcBef>
                <a:spcPts val="0"/>
              </a:spcBef>
              <a:spcAft>
                <a:spcPts val="0"/>
              </a:spcAft>
              <a:buNone/>
              <a:defRPr sz="3000">
                <a:solidFill>
                  <a:schemeClr val="accent3"/>
                </a:solidFill>
              </a:defRPr>
            </a:lvl8pPr>
            <a:lvl9pPr lvl="8">
              <a:lnSpc>
                <a:spcPct val="115000"/>
              </a:lnSpc>
              <a:spcBef>
                <a:spcPts val="0"/>
              </a:spcBef>
              <a:spcAft>
                <a:spcPts val="0"/>
              </a:spcAft>
              <a:buNone/>
              <a:defRPr sz="3000">
                <a:solidFill>
                  <a:schemeClr val="accent3"/>
                </a:solidFill>
              </a:defRPr>
            </a:lvl9pPr>
          </a:lstStyle>
          <a:p/>
        </p:txBody>
      </p:sp>
      <p:sp>
        <p:nvSpPr>
          <p:cNvPr id="273" name="Google Shape;273;p32"/>
          <p:cNvSpPr txBox="1"/>
          <p:nvPr>
            <p:ph idx="1" type="body"/>
          </p:nvPr>
        </p:nvSpPr>
        <p:spPr>
          <a:xfrm>
            <a:off x="6821675" y="1272000"/>
            <a:ext cx="2066400" cy="22398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274" name="Google Shape;274;p32"/>
          <p:cNvSpPr txBox="1"/>
          <p:nvPr>
            <p:ph idx="2" type="title"/>
          </p:nvPr>
        </p:nvSpPr>
        <p:spPr>
          <a:xfrm>
            <a:off x="4517150" y="4764350"/>
            <a:ext cx="1792800" cy="123000"/>
          </a:xfrm>
          <a:prstGeom prst="rect">
            <a:avLst/>
          </a:prstGeom>
        </p:spPr>
        <p:txBody>
          <a:bodyPr anchorCtr="0" anchor="t" bIns="0" lIns="0" spcFirstLastPara="1" rIns="0" wrap="square" tIns="0">
            <a:spAutoFit/>
          </a:bodyPr>
          <a:lstStyle>
            <a:lvl1pPr lvl="0"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1pPr>
            <a:lvl2pPr lvl="1"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2pPr>
            <a:lvl3pPr lvl="2"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3pPr>
            <a:lvl4pPr lvl="3"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4pPr>
            <a:lvl5pPr lvl="4"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5pPr>
            <a:lvl6pPr lvl="5"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6pPr>
            <a:lvl7pPr lvl="6"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7pPr>
            <a:lvl8pPr lvl="7"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8pPr>
            <a:lvl9pPr lvl="8" algn="r">
              <a:lnSpc>
                <a:spcPct val="115000"/>
              </a:lnSpc>
              <a:spcBef>
                <a:spcPts val="0"/>
              </a:spcBef>
              <a:spcAft>
                <a:spcPts val="0"/>
              </a:spcAft>
              <a:buClr>
                <a:schemeClr val="accent3"/>
              </a:buClr>
              <a:buSzPts val="900"/>
              <a:buFont typeface="Montserrat"/>
              <a:buNone/>
              <a:defRPr sz="900">
                <a:solidFill>
                  <a:schemeClr val="accent3"/>
                </a:solidFill>
                <a:latin typeface="Montserrat"/>
                <a:ea typeface="Montserrat"/>
                <a:cs typeface="Montserrat"/>
                <a:sym typeface="Montserrat"/>
              </a:defRPr>
            </a:lvl9pPr>
          </a:lstStyle>
          <a:p/>
        </p:txBody>
      </p:sp>
      <p:sp>
        <p:nvSpPr>
          <p:cNvPr id="275" name="Google Shape;275;p32"/>
          <p:cNvSpPr txBox="1"/>
          <p:nvPr>
            <p:ph idx="3"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BLANK_1_1_1_1_1_1_1_1_1_1_1_3_1">
    <p:spTree>
      <p:nvGrpSpPr>
        <p:cNvPr id="276" name="Shape 276"/>
        <p:cNvGrpSpPr/>
        <p:nvPr/>
      </p:nvGrpSpPr>
      <p:grpSpPr>
        <a:xfrm>
          <a:off x="0" y="0"/>
          <a:ext cx="0" cy="0"/>
          <a:chOff x="0" y="0"/>
          <a:chExt cx="0" cy="0"/>
        </a:xfrm>
      </p:grpSpPr>
      <p:sp>
        <p:nvSpPr>
          <p:cNvPr id="277" name="Google Shape;277;p33"/>
          <p:cNvSpPr txBox="1"/>
          <p:nvPr>
            <p:ph idx="1" type="body"/>
          </p:nvPr>
        </p:nvSpPr>
        <p:spPr>
          <a:xfrm>
            <a:off x="255975" y="2020075"/>
            <a:ext cx="1881600" cy="618300"/>
          </a:xfrm>
          <a:prstGeom prst="rect">
            <a:avLst/>
          </a:prstGeom>
        </p:spPr>
        <p:txBody>
          <a:bodyPr anchorCtr="0" anchor="t" bIns="91425" lIns="91425" spcFirstLastPara="1" rIns="91425" wrap="square" tIns="91425">
            <a:normAutofit/>
          </a:bodyPr>
          <a:lstStyle>
            <a:lvl1pPr indent="-285750" lvl="0" marL="457200">
              <a:spcBef>
                <a:spcPts val="0"/>
              </a:spcBef>
              <a:spcAft>
                <a:spcPts val="0"/>
              </a:spcAft>
              <a:buClr>
                <a:schemeClr val="lt2"/>
              </a:buClr>
              <a:buSzPts val="900"/>
              <a:buFont typeface="Montserrat"/>
              <a:buChar char="●"/>
              <a:defRPr/>
            </a:lvl1pPr>
            <a:lvl2pPr indent="-285750" lvl="1" marL="914400">
              <a:spcBef>
                <a:spcPts val="0"/>
              </a:spcBef>
              <a:spcAft>
                <a:spcPts val="0"/>
              </a:spcAft>
              <a:buClr>
                <a:schemeClr val="lt2"/>
              </a:buClr>
              <a:buSzPts val="900"/>
              <a:buFont typeface="Montserrat"/>
              <a:buChar char="○"/>
              <a:defRPr/>
            </a:lvl2pPr>
            <a:lvl3pPr indent="-285750" lvl="2" marL="1371600">
              <a:spcBef>
                <a:spcPts val="0"/>
              </a:spcBef>
              <a:spcAft>
                <a:spcPts val="0"/>
              </a:spcAft>
              <a:buClr>
                <a:schemeClr val="lt2"/>
              </a:buClr>
              <a:buSzPts val="900"/>
              <a:buFont typeface="Montserrat"/>
              <a:buChar char="■"/>
              <a:defRPr/>
            </a:lvl3pPr>
            <a:lvl4pPr indent="-285750" lvl="3" marL="1828800">
              <a:spcBef>
                <a:spcPts val="0"/>
              </a:spcBef>
              <a:spcAft>
                <a:spcPts val="0"/>
              </a:spcAft>
              <a:buClr>
                <a:schemeClr val="lt2"/>
              </a:buClr>
              <a:buSzPts val="900"/>
              <a:buFont typeface="Montserrat"/>
              <a:buChar char="●"/>
              <a:defRPr/>
            </a:lvl4pPr>
            <a:lvl5pPr indent="-285750" lvl="4" marL="2286000">
              <a:spcBef>
                <a:spcPts val="0"/>
              </a:spcBef>
              <a:spcAft>
                <a:spcPts val="0"/>
              </a:spcAft>
              <a:buClr>
                <a:schemeClr val="lt2"/>
              </a:buClr>
              <a:buSzPts val="900"/>
              <a:buFont typeface="Montserrat"/>
              <a:buChar char="○"/>
              <a:defRPr/>
            </a:lvl5pPr>
            <a:lvl6pPr indent="-285750" lvl="5" marL="2743200">
              <a:spcBef>
                <a:spcPts val="0"/>
              </a:spcBef>
              <a:spcAft>
                <a:spcPts val="0"/>
              </a:spcAft>
              <a:buClr>
                <a:schemeClr val="lt2"/>
              </a:buClr>
              <a:buSzPts val="900"/>
              <a:buFont typeface="Montserrat"/>
              <a:buChar char="■"/>
              <a:defRPr/>
            </a:lvl6pPr>
            <a:lvl7pPr indent="-285750" lvl="6" marL="3200400">
              <a:spcBef>
                <a:spcPts val="0"/>
              </a:spcBef>
              <a:spcAft>
                <a:spcPts val="0"/>
              </a:spcAft>
              <a:buClr>
                <a:schemeClr val="lt2"/>
              </a:buClr>
              <a:buSzPts val="900"/>
              <a:buFont typeface="Montserrat"/>
              <a:buChar char="●"/>
              <a:defRPr/>
            </a:lvl7pPr>
            <a:lvl8pPr indent="-285750" lvl="7" marL="3657600">
              <a:spcBef>
                <a:spcPts val="0"/>
              </a:spcBef>
              <a:spcAft>
                <a:spcPts val="0"/>
              </a:spcAft>
              <a:buClr>
                <a:schemeClr val="lt2"/>
              </a:buClr>
              <a:buSzPts val="900"/>
              <a:buFont typeface="Montserrat"/>
              <a:buChar char="○"/>
              <a:defRPr/>
            </a:lvl8pPr>
            <a:lvl9pPr indent="-285750" lvl="8" marL="4114800">
              <a:spcBef>
                <a:spcPts val="0"/>
              </a:spcBef>
              <a:spcAft>
                <a:spcPts val="0"/>
              </a:spcAft>
              <a:buClr>
                <a:schemeClr val="lt2"/>
              </a:buClr>
              <a:buSzPts val="900"/>
              <a:buFont typeface="Montserrat"/>
              <a:buChar char="■"/>
              <a:defRPr/>
            </a:lvl9pPr>
          </a:lstStyle>
          <a:p/>
        </p:txBody>
      </p:sp>
      <p:sp>
        <p:nvSpPr>
          <p:cNvPr id="278" name="Google Shape;278;p33"/>
          <p:cNvSpPr txBox="1"/>
          <p:nvPr>
            <p:ph idx="2" type="subTitle"/>
          </p:nvPr>
        </p:nvSpPr>
        <p:spPr>
          <a:xfrm>
            <a:off x="255975" y="1718725"/>
            <a:ext cx="1881600" cy="2544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33"/>
          <p:cNvSpPr/>
          <p:nvPr/>
        </p:nvSpPr>
        <p:spPr>
          <a:xfrm flipH="1" rot="10800000">
            <a:off x="6692400" y="2691600"/>
            <a:ext cx="2451900" cy="2451900"/>
          </a:xfrm>
          <a:prstGeom prst="rect">
            <a:avLst/>
          </a:prstGeom>
          <a:gradFill>
            <a:gsLst>
              <a:gs pos="0">
                <a:schemeClr val="accent1"/>
              </a:gs>
              <a:gs pos="72000">
                <a:schemeClr val="accent3"/>
              </a:gs>
              <a:gs pos="100000">
                <a:schemeClr val="accent3"/>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80" name="Google Shape;280;p33"/>
          <p:cNvSpPr txBox="1"/>
          <p:nvPr>
            <p:ph type="title"/>
          </p:nvPr>
        </p:nvSpPr>
        <p:spPr>
          <a:xfrm>
            <a:off x="256025" y="213150"/>
            <a:ext cx="5750100" cy="5118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000"/>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p:txBody>
      </p:sp>
      <p:sp>
        <p:nvSpPr>
          <p:cNvPr id="281" name="Google Shape;281;p33"/>
          <p:cNvSpPr txBox="1"/>
          <p:nvPr>
            <p:ph idx="3" type="subTitle"/>
          </p:nvPr>
        </p:nvSpPr>
        <p:spPr>
          <a:xfrm>
            <a:off x="7657750" y="256025"/>
            <a:ext cx="1230300" cy="275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800"/>
              <a:buFont typeface="Montserrat"/>
              <a:buNone/>
              <a:defRPr>
                <a:solidFill>
                  <a:schemeClr val="dk1"/>
                </a:solidFill>
              </a:defRPr>
            </a:lvl1pPr>
            <a:lvl2pPr lvl="1">
              <a:spcBef>
                <a:spcPts val="0"/>
              </a:spcBef>
              <a:spcAft>
                <a:spcPts val="0"/>
              </a:spcAft>
              <a:buClr>
                <a:schemeClr val="dk1"/>
              </a:buClr>
              <a:buSzPts val="800"/>
              <a:buFont typeface="Montserrat"/>
              <a:buNone/>
              <a:defRPr>
                <a:solidFill>
                  <a:schemeClr val="dk1"/>
                </a:solidFill>
              </a:defRPr>
            </a:lvl2pPr>
            <a:lvl3pPr lvl="2">
              <a:spcBef>
                <a:spcPts val="0"/>
              </a:spcBef>
              <a:spcAft>
                <a:spcPts val="0"/>
              </a:spcAft>
              <a:buClr>
                <a:schemeClr val="dk1"/>
              </a:buClr>
              <a:buSzPts val="800"/>
              <a:buFont typeface="Montserrat"/>
              <a:buNone/>
              <a:defRPr>
                <a:solidFill>
                  <a:schemeClr val="dk1"/>
                </a:solidFill>
              </a:defRPr>
            </a:lvl3pPr>
            <a:lvl4pPr lvl="3">
              <a:spcBef>
                <a:spcPts val="0"/>
              </a:spcBef>
              <a:spcAft>
                <a:spcPts val="0"/>
              </a:spcAft>
              <a:buClr>
                <a:schemeClr val="dk1"/>
              </a:buClr>
              <a:buSzPts val="800"/>
              <a:buFont typeface="Montserrat"/>
              <a:buNone/>
              <a:defRPr>
                <a:solidFill>
                  <a:schemeClr val="dk1"/>
                </a:solidFill>
              </a:defRPr>
            </a:lvl4pPr>
            <a:lvl5pPr lvl="4">
              <a:spcBef>
                <a:spcPts val="0"/>
              </a:spcBef>
              <a:spcAft>
                <a:spcPts val="0"/>
              </a:spcAft>
              <a:buClr>
                <a:schemeClr val="dk1"/>
              </a:buClr>
              <a:buSzPts val="800"/>
              <a:buFont typeface="Montserrat"/>
              <a:buNone/>
              <a:defRPr>
                <a:solidFill>
                  <a:schemeClr val="dk1"/>
                </a:solidFill>
              </a:defRPr>
            </a:lvl5pPr>
            <a:lvl6pPr lvl="5">
              <a:spcBef>
                <a:spcPts val="0"/>
              </a:spcBef>
              <a:spcAft>
                <a:spcPts val="0"/>
              </a:spcAft>
              <a:buClr>
                <a:schemeClr val="dk1"/>
              </a:buClr>
              <a:buSzPts val="800"/>
              <a:buFont typeface="Montserrat"/>
              <a:buNone/>
              <a:defRPr>
                <a:solidFill>
                  <a:schemeClr val="dk1"/>
                </a:solidFill>
              </a:defRPr>
            </a:lvl6pPr>
            <a:lvl7pPr lvl="6">
              <a:spcBef>
                <a:spcPts val="0"/>
              </a:spcBef>
              <a:spcAft>
                <a:spcPts val="0"/>
              </a:spcAft>
              <a:buClr>
                <a:schemeClr val="dk1"/>
              </a:buClr>
              <a:buSzPts val="800"/>
              <a:buFont typeface="Montserrat"/>
              <a:buNone/>
              <a:defRPr>
                <a:solidFill>
                  <a:schemeClr val="dk1"/>
                </a:solidFill>
              </a:defRPr>
            </a:lvl7pPr>
            <a:lvl8pPr lvl="7">
              <a:spcBef>
                <a:spcPts val="0"/>
              </a:spcBef>
              <a:spcAft>
                <a:spcPts val="0"/>
              </a:spcAft>
              <a:buClr>
                <a:schemeClr val="dk1"/>
              </a:buClr>
              <a:buSzPts val="800"/>
              <a:buFont typeface="Montserrat"/>
              <a:buNone/>
              <a:defRPr>
                <a:solidFill>
                  <a:schemeClr val="dk1"/>
                </a:solidFill>
              </a:defRPr>
            </a:lvl8pPr>
            <a:lvl9pPr lvl="8">
              <a:spcBef>
                <a:spcPts val="0"/>
              </a:spcBef>
              <a:spcAft>
                <a:spcPts val="0"/>
              </a:spcAft>
              <a:buClr>
                <a:schemeClr val="dk1"/>
              </a:buClr>
              <a:buSzPts val="800"/>
              <a:buFont typeface="Montserrat"/>
              <a:buNone/>
              <a:defRPr>
                <a:solidFill>
                  <a:schemeClr val="dk1"/>
                </a:solidFill>
              </a:defRPr>
            </a:lvl9pPr>
          </a:lstStyle>
          <a:p/>
        </p:txBody>
      </p:sp>
      <p:sp>
        <p:nvSpPr>
          <p:cNvPr id="282" name="Google Shape;282;p33"/>
          <p:cNvSpPr txBox="1"/>
          <p:nvPr>
            <p:ph idx="4" type="body"/>
          </p:nvPr>
        </p:nvSpPr>
        <p:spPr>
          <a:xfrm>
            <a:off x="2558625" y="2020075"/>
            <a:ext cx="1881600" cy="618300"/>
          </a:xfrm>
          <a:prstGeom prst="rect">
            <a:avLst/>
          </a:prstGeom>
        </p:spPr>
        <p:txBody>
          <a:bodyPr anchorCtr="0" anchor="t"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83" name="Google Shape;283;p33"/>
          <p:cNvSpPr txBox="1"/>
          <p:nvPr>
            <p:ph idx="5" type="subTitle"/>
          </p:nvPr>
        </p:nvSpPr>
        <p:spPr>
          <a:xfrm>
            <a:off x="2558625" y="1718725"/>
            <a:ext cx="1881600" cy="2544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p33"/>
          <p:cNvSpPr txBox="1"/>
          <p:nvPr>
            <p:ph idx="6" type="body"/>
          </p:nvPr>
        </p:nvSpPr>
        <p:spPr>
          <a:xfrm>
            <a:off x="4808775" y="2020075"/>
            <a:ext cx="1881600" cy="618300"/>
          </a:xfrm>
          <a:prstGeom prst="rect">
            <a:avLst/>
          </a:prstGeom>
        </p:spPr>
        <p:txBody>
          <a:bodyPr anchorCtr="0" anchor="t"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85" name="Google Shape;285;p33"/>
          <p:cNvSpPr txBox="1"/>
          <p:nvPr>
            <p:ph idx="7" type="subTitle"/>
          </p:nvPr>
        </p:nvSpPr>
        <p:spPr>
          <a:xfrm>
            <a:off x="4808775" y="1718725"/>
            <a:ext cx="1881600" cy="2544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33"/>
          <p:cNvSpPr txBox="1"/>
          <p:nvPr>
            <p:ph idx="8" type="body"/>
          </p:nvPr>
        </p:nvSpPr>
        <p:spPr>
          <a:xfrm>
            <a:off x="6821675" y="2023213"/>
            <a:ext cx="1881600" cy="618300"/>
          </a:xfrm>
          <a:prstGeom prst="rect">
            <a:avLst/>
          </a:prstGeom>
        </p:spPr>
        <p:txBody>
          <a:bodyPr anchorCtr="0" anchor="t" bIns="0" lIns="0" spcFirstLastPara="1" rIns="0" wrap="square" tIns="0">
            <a:normAutofit/>
          </a:bodyPr>
          <a:lstStyle>
            <a:lvl1pPr indent="-285750" lvl="0" marL="457200">
              <a:lnSpc>
                <a:spcPct val="115000"/>
              </a:lnSpc>
              <a:spcBef>
                <a:spcPts val="0"/>
              </a:spcBef>
              <a:spcAft>
                <a:spcPts val="0"/>
              </a:spcAft>
              <a:buClr>
                <a:schemeClr val="lt2"/>
              </a:buClr>
              <a:buSzPts val="900"/>
              <a:buFont typeface="Montserrat"/>
              <a:buChar char="●"/>
              <a:defRPr/>
            </a:lvl1pPr>
            <a:lvl2pPr indent="-285750" lvl="1" marL="914400">
              <a:lnSpc>
                <a:spcPct val="115000"/>
              </a:lnSpc>
              <a:spcBef>
                <a:spcPts val="0"/>
              </a:spcBef>
              <a:spcAft>
                <a:spcPts val="0"/>
              </a:spcAft>
              <a:buClr>
                <a:schemeClr val="lt2"/>
              </a:buClr>
              <a:buSzPts val="900"/>
              <a:buFont typeface="Montserrat"/>
              <a:buChar char="○"/>
              <a:defRPr/>
            </a:lvl2pPr>
            <a:lvl3pPr indent="-285750" lvl="2" marL="1371600">
              <a:lnSpc>
                <a:spcPct val="115000"/>
              </a:lnSpc>
              <a:spcBef>
                <a:spcPts val="0"/>
              </a:spcBef>
              <a:spcAft>
                <a:spcPts val="0"/>
              </a:spcAft>
              <a:buClr>
                <a:schemeClr val="lt2"/>
              </a:buClr>
              <a:buSzPts val="900"/>
              <a:buFont typeface="Montserrat"/>
              <a:buChar char="■"/>
              <a:defRPr/>
            </a:lvl3pPr>
            <a:lvl4pPr indent="-285750" lvl="3" marL="1828800">
              <a:lnSpc>
                <a:spcPct val="115000"/>
              </a:lnSpc>
              <a:spcBef>
                <a:spcPts val="0"/>
              </a:spcBef>
              <a:spcAft>
                <a:spcPts val="0"/>
              </a:spcAft>
              <a:buClr>
                <a:schemeClr val="lt2"/>
              </a:buClr>
              <a:buSzPts val="900"/>
              <a:buFont typeface="Montserrat"/>
              <a:buChar char="●"/>
              <a:defRPr/>
            </a:lvl4pPr>
            <a:lvl5pPr indent="-285750" lvl="4" marL="2286000">
              <a:lnSpc>
                <a:spcPct val="115000"/>
              </a:lnSpc>
              <a:spcBef>
                <a:spcPts val="0"/>
              </a:spcBef>
              <a:spcAft>
                <a:spcPts val="0"/>
              </a:spcAft>
              <a:buClr>
                <a:schemeClr val="lt2"/>
              </a:buClr>
              <a:buSzPts val="900"/>
              <a:buFont typeface="Montserrat"/>
              <a:buChar char="○"/>
              <a:defRPr/>
            </a:lvl5pPr>
            <a:lvl6pPr indent="-285750" lvl="5" marL="2743200">
              <a:lnSpc>
                <a:spcPct val="115000"/>
              </a:lnSpc>
              <a:spcBef>
                <a:spcPts val="0"/>
              </a:spcBef>
              <a:spcAft>
                <a:spcPts val="0"/>
              </a:spcAft>
              <a:buClr>
                <a:schemeClr val="lt2"/>
              </a:buClr>
              <a:buSzPts val="900"/>
              <a:buFont typeface="Montserrat"/>
              <a:buChar char="■"/>
              <a:defRPr/>
            </a:lvl6pPr>
            <a:lvl7pPr indent="-285750" lvl="6" marL="3200400">
              <a:lnSpc>
                <a:spcPct val="115000"/>
              </a:lnSpc>
              <a:spcBef>
                <a:spcPts val="0"/>
              </a:spcBef>
              <a:spcAft>
                <a:spcPts val="0"/>
              </a:spcAft>
              <a:buClr>
                <a:schemeClr val="lt2"/>
              </a:buClr>
              <a:buSzPts val="900"/>
              <a:buFont typeface="Montserrat"/>
              <a:buChar char="●"/>
              <a:defRPr/>
            </a:lvl7pPr>
            <a:lvl8pPr indent="-285750" lvl="7" marL="3657600">
              <a:lnSpc>
                <a:spcPct val="115000"/>
              </a:lnSpc>
              <a:spcBef>
                <a:spcPts val="0"/>
              </a:spcBef>
              <a:spcAft>
                <a:spcPts val="0"/>
              </a:spcAft>
              <a:buClr>
                <a:schemeClr val="lt2"/>
              </a:buClr>
              <a:buSzPts val="900"/>
              <a:buFont typeface="Montserrat"/>
              <a:buChar char="○"/>
              <a:defRPr/>
            </a:lvl8pPr>
            <a:lvl9pPr indent="-285750" lvl="8" marL="4114800">
              <a:lnSpc>
                <a:spcPct val="115000"/>
              </a:lnSpc>
              <a:spcBef>
                <a:spcPts val="0"/>
              </a:spcBef>
              <a:spcAft>
                <a:spcPts val="0"/>
              </a:spcAft>
              <a:buClr>
                <a:schemeClr val="lt2"/>
              </a:buClr>
              <a:buSzPts val="900"/>
              <a:buFont typeface="Montserrat"/>
              <a:buChar char="■"/>
              <a:defRPr/>
            </a:lvl9pPr>
          </a:lstStyle>
          <a:p/>
        </p:txBody>
      </p:sp>
      <p:sp>
        <p:nvSpPr>
          <p:cNvPr id="287" name="Google Shape;287;p33"/>
          <p:cNvSpPr txBox="1"/>
          <p:nvPr>
            <p:ph idx="9" type="subTitle"/>
          </p:nvPr>
        </p:nvSpPr>
        <p:spPr>
          <a:xfrm>
            <a:off x="7058925" y="1718725"/>
            <a:ext cx="1881600" cy="2544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sz="1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33"/>
          <p:cNvSpPr txBox="1"/>
          <p:nvPr>
            <p:ph idx="13" type="subTitle"/>
          </p:nvPr>
        </p:nvSpPr>
        <p:spPr>
          <a:xfrm>
            <a:off x="255975" y="1132938"/>
            <a:ext cx="1881600" cy="1455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i="1" sz="1000">
                <a:latin typeface="Source Serif 4"/>
                <a:ea typeface="Source Serif 4"/>
                <a:cs typeface="Source Serif 4"/>
                <a:sym typeface="Source Serif 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33"/>
          <p:cNvSpPr txBox="1"/>
          <p:nvPr>
            <p:ph idx="14" type="subTitle"/>
          </p:nvPr>
        </p:nvSpPr>
        <p:spPr>
          <a:xfrm>
            <a:off x="2558625" y="1132938"/>
            <a:ext cx="1881600" cy="1455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i="1" sz="1000">
                <a:latin typeface="Source Serif 4"/>
                <a:ea typeface="Source Serif 4"/>
                <a:cs typeface="Source Serif 4"/>
                <a:sym typeface="Source Serif 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33"/>
          <p:cNvSpPr txBox="1"/>
          <p:nvPr>
            <p:ph idx="15" type="subTitle"/>
          </p:nvPr>
        </p:nvSpPr>
        <p:spPr>
          <a:xfrm>
            <a:off x="4808775" y="1132938"/>
            <a:ext cx="1881600" cy="1455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i="1" sz="1000">
                <a:latin typeface="Source Serif 4"/>
                <a:ea typeface="Source Serif 4"/>
                <a:cs typeface="Source Serif 4"/>
                <a:sym typeface="Source Serif 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33"/>
          <p:cNvSpPr txBox="1"/>
          <p:nvPr>
            <p:ph idx="16" type="subTitle"/>
          </p:nvPr>
        </p:nvSpPr>
        <p:spPr>
          <a:xfrm>
            <a:off x="7058925" y="1132938"/>
            <a:ext cx="1881600" cy="145500"/>
          </a:xfrm>
          <a:prstGeom prst="rect">
            <a:avLst/>
          </a:prstGeom>
        </p:spPr>
        <p:txBody>
          <a:bodyPr anchorCtr="0" anchor="ctr" bIns="91425" lIns="91425" spcFirstLastPara="1" rIns="91425" wrap="square" tIns="91425">
            <a:normAutofit/>
          </a:bodyPr>
          <a:lstStyle>
            <a:lvl1pPr lvl="0" algn="l">
              <a:spcBef>
                <a:spcPts val="0"/>
              </a:spcBef>
              <a:spcAft>
                <a:spcPts val="0"/>
              </a:spcAft>
              <a:buSzPts val="1800"/>
              <a:buNone/>
              <a:defRPr i="1" sz="1000">
                <a:latin typeface="Source Serif 4"/>
                <a:ea typeface="Source Serif 4"/>
                <a:cs typeface="Source Serif 4"/>
                <a:sym typeface="Source Serif 4"/>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_1_1_1_1_1_1_1_1_1_1_1_1_1_1_1_1_1_1_1_1">
    <p:bg>
      <p:bgPr>
        <a:solidFill>
          <a:schemeClr val="dk2"/>
        </a:solidFill>
      </p:bgPr>
    </p:bg>
    <p:spTree>
      <p:nvGrpSpPr>
        <p:cNvPr id="292" name="Shape 292"/>
        <p:cNvGrpSpPr/>
        <p:nvPr/>
      </p:nvGrpSpPr>
      <p:grpSpPr>
        <a:xfrm>
          <a:off x="0" y="0"/>
          <a:ext cx="0" cy="0"/>
          <a:chOff x="0" y="0"/>
          <a:chExt cx="0" cy="0"/>
        </a:xfrm>
      </p:grpSpPr>
      <p:sp>
        <p:nvSpPr>
          <p:cNvPr id="293" name="Google Shape;293;p34"/>
          <p:cNvSpPr/>
          <p:nvPr/>
        </p:nvSpPr>
        <p:spPr>
          <a:xfrm>
            <a:off x="0" y="1182000"/>
            <a:ext cx="1873200" cy="30603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94" name="Google Shape;294;p34"/>
          <p:cNvSpPr/>
          <p:nvPr/>
        </p:nvSpPr>
        <p:spPr>
          <a:xfrm>
            <a:off x="0" y="1182000"/>
            <a:ext cx="1873200" cy="18732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95" name="Google Shape;295;p34"/>
          <p:cNvSpPr/>
          <p:nvPr/>
        </p:nvSpPr>
        <p:spPr>
          <a:xfrm>
            <a:off x="0" y="1182000"/>
            <a:ext cx="1873200" cy="6837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96" name="Google Shape;296;p34"/>
          <p:cNvSpPr/>
          <p:nvPr/>
        </p:nvSpPr>
        <p:spPr>
          <a:xfrm>
            <a:off x="0" y="0"/>
            <a:ext cx="1873200" cy="11820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97" name="Google Shape;297;p34"/>
          <p:cNvSpPr/>
          <p:nvPr/>
        </p:nvSpPr>
        <p:spPr>
          <a:xfrm>
            <a:off x="806250" y="1052675"/>
            <a:ext cx="260700" cy="260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298" name="Google Shape;298;p34"/>
          <p:cNvSpPr/>
          <p:nvPr/>
        </p:nvSpPr>
        <p:spPr>
          <a:xfrm>
            <a:off x="0" y="4246550"/>
            <a:ext cx="9144000" cy="901200"/>
          </a:xfrm>
          <a:prstGeom prst="rect">
            <a:avLst/>
          </a:prstGeom>
          <a:gradFill>
            <a:gsLst>
              <a:gs pos="0">
                <a:schemeClr val="dk1"/>
              </a:gs>
              <a:gs pos="72000">
                <a:schemeClr val="dk2"/>
              </a:gs>
              <a:gs pos="100000">
                <a:schemeClr val="dk2"/>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cxnSp>
        <p:nvCxnSpPr>
          <p:cNvPr id="299" name="Google Shape;299;p34"/>
          <p:cNvCxnSpPr/>
          <p:nvPr/>
        </p:nvCxnSpPr>
        <p:spPr>
          <a:xfrm>
            <a:off x="0" y="4244425"/>
            <a:ext cx="9144000" cy="0"/>
          </a:xfrm>
          <a:prstGeom prst="straightConnector1">
            <a:avLst/>
          </a:prstGeom>
          <a:noFill/>
          <a:ln cap="flat" cmpd="sng" w="9525">
            <a:solidFill>
              <a:schemeClr val="dk1"/>
            </a:solidFill>
            <a:prstDash val="solid"/>
            <a:round/>
            <a:headEnd len="med" w="med" type="none"/>
            <a:tailEnd len="med" w="med" type="none"/>
          </a:ln>
        </p:spPr>
      </p:cxnSp>
      <p:cxnSp>
        <p:nvCxnSpPr>
          <p:cNvPr id="300" name="Google Shape;300;p34"/>
          <p:cNvCxnSpPr/>
          <p:nvPr/>
        </p:nvCxnSpPr>
        <p:spPr>
          <a:xfrm>
            <a:off x="1873325" y="0"/>
            <a:ext cx="0" cy="4242300"/>
          </a:xfrm>
          <a:prstGeom prst="straightConnector1">
            <a:avLst/>
          </a:prstGeom>
          <a:noFill/>
          <a:ln cap="flat" cmpd="sng" w="9525">
            <a:solidFill>
              <a:schemeClr val="dk1"/>
            </a:solidFill>
            <a:prstDash val="solid"/>
            <a:round/>
            <a:headEnd len="med" w="med" type="none"/>
            <a:tailEnd len="med" w="med" type="none"/>
          </a:ln>
        </p:spPr>
      </p:cxnSp>
      <p:sp>
        <p:nvSpPr>
          <p:cNvPr id="301" name="Google Shape;301;p34"/>
          <p:cNvSpPr txBox="1"/>
          <p:nvPr>
            <p:ph type="title"/>
          </p:nvPr>
        </p:nvSpPr>
        <p:spPr>
          <a:xfrm>
            <a:off x="2322425" y="602225"/>
            <a:ext cx="6565800" cy="642000"/>
          </a:xfrm>
          <a:prstGeom prst="rect">
            <a:avLst/>
          </a:prstGeom>
          <a:noFill/>
        </p:spPr>
        <p:txBody>
          <a:bodyPr anchorCtr="0" anchor="t" bIns="0" lIns="0" spcFirstLastPara="1" rIns="0" wrap="square" tIns="0">
            <a:normAutofit/>
          </a:bodyPr>
          <a:lstStyle>
            <a:lvl1pPr lvl="0">
              <a:lnSpc>
                <a:spcPct val="80000"/>
              </a:lnSpc>
              <a:spcBef>
                <a:spcPts val="0"/>
              </a:spcBef>
              <a:spcAft>
                <a:spcPts val="0"/>
              </a:spcAft>
              <a:buClr>
                <a:schemeClr val="dk1"/>
              </a:buClr>
              <a:buSzPts val="9600"/>
              <a:buFont typeface="Montserrat"/>
              <a:buNone/>
              <a:defRPr sz="9600">
                <a:latin typeface="Montserrat"/>
                <a:ea typeface="Montserrat"/>
                <a:cs typeface="Montserrat"/>
                <a:sym typeface="Montserrat"/>
              </a:defRPr>
            </a:lvl1pPr>
            <a:lvl2pPr lvl="1">
              <a:spcBef>
                <a:spcPts val="0"/>
              </a:spcBef>
              <a:spcAft>
                <a:spcPts val="0"/>
              </a:spcAft>
              <a:buClr>
                <a:schemeClr val="dk1"/>
              </a:buClr>
              <a:buSzPts val="9600"/>
              <a:buFont typeface="Montserrat"/>
              <a:buNone/>
              <a:defRPr sz="9600">
                <a:latin typeface="Montserrat"/>
                <a:ea typeface="Montserrat"/>
                <a:cs typeface="Montserrat"/>
                <a:sym typeface="Montserrat"/>
              </a:defRPr>
            </a:lvl2pPr>
            <a:lvl3pPr lvl="2">
              <a:spcBef>
                <a:spcPts val="0"/>
              </a:spcBef>
              <a:spcAft>
                <a:spcPts val="0"/>
              </a:spcAft>
              <a:buClr>
                <a:schemeClr val="dk1"/>
              </a:buClr>
              <a:buSzPts val="9600"/>
              <a:buFont typeface="Montserrat"/>
              <a:buNone/>
              <a:defRPr sz="9600">
                <a:latin typeface="Montserrat"/>
                <a:ea typeface="Montserrat"/>
                <a:cs typeface="Montserrat"/>
                <a:sym typeface="Montserrat"/>
              </a:defRPr>
            </a:lvl3pPr>
            <a:lvl4pPr lvl="3">
              <a:spcBef>
                <a:spcPts val="0"/>
              </a:spcBef>
              <a:spcAft>
                <a:spcPts val="0"/>
              </a:spcAft>
              <a:buClr>
                <a:schemeClr val="dk1"/>
              </a:buClr>
              <a:buSzPts val="9600"/>
              <a:buFont typeface="Montserrat"/>
              <a:buNone/>
              <a:defRPr sz="9600">
                <a:latin typeface="Montserrat"/>
                <a:ea typeface="Montserrat"/>
                <a:cs typeface="Montserrat"/>
                <a:sym typeface="Montserrat"/>
              </a:defRPr>
            </a:lvl4pPr>
            <a:lvl5pPr lvl="4">
              <a:spcBef>
                <a:spcPts val="0"/>
              </a:spcBef>
              <a:spcAft>
                <a:spcPts val="0"/>
              </a:spcAft>
              <a:buClr>
                <a:schemeClr val="dk1"/>
              </a:buClr>
              <a:buSzPts val="9600"/>
              <a:buFont typeface="Montserrat"/>
              <a:buNone/>
              <a:defRPr sz="9600">
                <a:latin typeface="Montserrat"/>
                <a:ea typeface="Montserrat"/>
                <a:cs typeface="Montserrat"/>
                <a:sym typeface="Montserrat"/>
              </a:defRPr>
            </a:lvl5pPr>
            <a:lvl6pPr lvl="5">
              <a:spcBef>
                <a:spcPts val="0"/>
              </a:spcBef>
              <a:spcAft>
                <a:spcPts val="0"/>
              </a:spcAft>
              <a:buClr>
                <a:schemeClr val="dk1"/>
              </a:buClr>
              <a:buSzPts val="9600"/>
              <a:buFont typeface="Montserrat"/>
              <a:buNone/>
              <a:defRPr sz="9600">
                <a:latin typeface="Montserrat"/>
                <a:ea typeface="Montserrat"/>
                <a:cs typeface="Montserrat"/>
                <a:sym typeface="Montserrat"/>
              </a:defRPr>
            </a:lvl6pPr>
            <a:lvl7pPr lvl="6">
              <a:spcBef>
                <a:spcPts val="0"/>
              </a:spcBef>
              <a:spcAft>
                <a:spcPts val="0"/>
              </a:spcAft>
              <a:buClr>
                <a:schemeClr val="dk1"/>
              </a:buClr>
              <a:buSzPts val="9600"/>
              <a:buFont typeface="Montserrat"/>
              <a:buNone/>
              <a:defRPr sz="9600">
                <a:latin typeface="Montserrat"/>
                <a:ea typeface="Montserrat"/>
                <a:cs typeface="Montserrat"/>
                <a:sym typeface="Montserrat"/>
              </a:defRPr>
            </a:lvl7pPr>
            <a:lvl8pPr lvl="7">
              <a:spcBef>
                <a:spcPts val="0"/>
              </a:spcBef>
              <a:spcAft>
                <a:spcPts val="0"/>
              </a:spcAft>
              <a:buClr>
                <a:schemeClr val="dk1"/>
              </a:buClr>
              <a:buSzPts val="9600"/>
              <a:buFont typeface="Montserrat"/>
              <a:buNone/>
              <a:defRPr sz="9600">
                <a:latin typeface="Montserrat"/>
                <a:ea typeface="Montserrat"/>
                <a:cs typeface="Montserrat"/>
                <a:sym typeface="Montserrat"/>
              </a:defRPr>
            </a:lvl8pPr>
            <a:lvl9pPr lvl="8">
              <a:spcBef>
                <a:spcPts val="0"/>
              </a:spcBef>
              <a:spcAft>
                <a:spcPts val="0"/>
              </a:spcAft>
              <a:buClr>
                <a:schemeClr val="dk1"/>
              </a:buClr>
              <a:buSzPts val="9600"/>
              <a:buFont typeface="Montserrat"/>
              <a:buNone/>
              <a:defRPr sz="9600">
                <a:latin typeface="Montserrat"/>
                <a:ea typeface="Montserrat"/>
                <a:cs typeface="Montserrat"/>
                <a:sym typeface="Montserrat"/>
              </a:defRPr>
            </a:lvl9pPr>
          </a:lstStyle>
          <a:p/>
        </p:txBody>
      </p:sp>
      <p:sp>
        <p:nvSpPr>
          <p:cNvPr id="302" name="Google Shape;302;p34"/>
          <p:cNvSpPr txBox="1"/>
          <p:nvPr>
            <p:ph idx="2" type="title"/>
          </p:nvPr>
        </p:nvSpPr>
        <p:spPr>
          <a:xfrm>
            <a:off x="2322425" y="1389575"/>
            <a:ext cx="6565800" cy="5988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9600"/>
              <a:buFont typeface="Source Serif 4"/>
              <a:buNone/>
              <a:defRPr sz="9600"/>
            </a:lvl1pPr>
            <a:lvl2pPr lvl="1">
              <a:spcBef>
                <a:spcPts val="0"/>
              </a:spcBef>
              <a:spcAft>
                <a:spcPts val="0"/>
              </a:spcAft>
              <a:buClr>
                <a:schemeClr val="dk1"/>
              </a:buClr>
              <a:buSzPts val="9600"/>
              <a:buFont typeface="Source Serif 4"/>
              <a:buNone/>
              <a:defRPr sz="9600"/>
            </a:lvl2pPr>
            <a:lvl3pPr lvl="2">
              <a:spcBef>
                <a:spcPts val="0"/>
              </a:spcBef>
              <a:spcAft>
                <a:spcPts val="0"/>
              </a:spcAft>
              <a:buClr>
                <a:schemeClr val="dk1"/>
              </a:buClr>
              <a:buSzPts val="9600"/>
              <a:buFont typeface="Source Serif 4"/>
              <a:buNone/>
              <a:defRPr sz="9600"/>
            </a:lvl3pPr>
            <a:lvl4pPr lvl="3">
              <a:spcBef>
                <a:spcPts val="0"/>
              </a:spcBef>
              <a:spcAft>
                <a:spcPts val="0"/>
              </a:spcAft>
              <a:buClr>
                <a:schemeClr val="dk1"/>
              </a:buClr>
              <a:buSzPts val="9600"/>
              <a:buFont typeface="Source Serif 4"/>
              <a:buNone/>
              <a:defRPr sz="9600"/>
            </a:lvl4pPr>
            <a:lvl5pPr lvl="4">
              <a:spcBef>
                <a:spcPts val="0"/>
              </a:spcBef>
              <a:spcAft>
                <a:spcPts val="0"/>
              </a:spcAft>
              <a:buClr>
                <a:schemeClr val="dk1"/>
              </a:buClr>
              <a:buSzPts val="9600"/>
              <a:buFont typeface="Source Serif 4"/>
              <a:buNone/>
              <a:defRPr sz="9600"/>
            </a:lvl5pPr>
            <a:lvl6pPr lvl="5">
              <a:spcBef>
                <a:spcPts val="0"/>
              </a:spcBef>
              <a:spcAft>
                <a:spcPts val="0"/>
              </a:spcAft>
              <a:buClr>
                <a:schemeClr val="dk1"/>
              </a:buClr>
              <a:buSzPts val="9600"/>
              <a:buFont typeface="Source Serif 4"/>
              <a:buNone/>
              <a:defRPr sz="9600"/>
            </a:lvl6pPr>
            <a:lvl7pPr lvl="6">
              <a:spcBef>
                <a:spcPts val="0"/>
              </a:spcBef>
              <a:spcAft>
                <a:spcPts val="0"/>
              </a:spcAft>
              <a:buClr>
                <a:schemeClr val="dk1"/>
              </a:buClr>
              <a:buSzPts val="9600"/>
              <a:buFont typeface="Source Serif 4"/>
              <a:buNone/>
              <a:defRPr sz="9600"/>
            </a:lvl7pPr>
            <a:lvl8pPr lvl="7">
              <a:spcBef>
                <a:spcPts val="0"/>
              </a:spcBef>
              <a:spcAft>
                <a:spcPts val="0"/>
              </a:spcAft>
              <a:buClr>
                <a:schemeClr val="dk1"/>
              </a:buClr>
              <a:buSzPts val="9600"/>
              <a:buFont typeface="Source Serif 4"/>
              <a:buNone/>
              <a:defRPr sz="9600"/>
            </a:lvl8pPr>
            <a:lvl9pPr lvl="8">
              <a:spcBef>
                <a:spcPts val="0"/>
              </a:spcBef>
              <a:spcAft>
                <a:spcPts val="0"/>
              </a:spcAft>
              <a:buClr>
                <a:schemeClr val="dk1"/>
              </a:buClr>
              <a:buSzPts val="9600"/>
              <a:buFont typeface="Source Serif 4"/>
              <a:buNone/>
              <a:defRPr sz="96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oint Summary">
  <p:cSld name="TITLE_AND_BODY_1">
    <p:spTree>
      <p:nvGrpSpPr>
        <p:cNvPr id="303" name="Shape 303"/>
        <p:cNvGrpSpPr/>
        <p:nvPr/>
      </p:nvGrpSpPr>
      <p:grpSpPr>
        <a:xfrm>
          <a:off x="0" y="0"/>
          <a:ext cx="0" cy="0"/>
          <a:chOff x="0" y="0"/>
          <a:chExt cx="0" cy="0"/>
        </a:xfrm>
      </p:grpSpPr>
      <p:sp>
        <p:nvSpPr>
          <p:cNvPr id="304" name="Google Shape;304;p35"/>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txBox="1"/>
          <p:nvPr>
            <p:ph type="title"/>
          </p:nvPr>
        </p:nvSpPr>
        <p:spPr>
          <a:xfrm>
            <a:off x="440663" y="612669"/>
            <a:ext cx="2277300" cy="977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dk1"/>
              </a:buClr>
              <a:buSzPts val="2800"/>
              <a:buFont typeface="Work Sans Black"/>
              <a:buNone/>
              <a:defRPr>
                <a:solidFill>
                  <a:schemeClr val="dk1"/>
                </a:solidFill>
              </a:defRPr>
            </a:lvl2pPr>
            <a:lvl3pPr lvl="2">
              <a:spcBef>
                <a:spcPts val="0"/>
              </a:spcBef>
              <a:spcAft>
                <a:spcPts val="0"/>
              </a:spcAft>
              <a:buClr>
                <a:schemeClr val="dk1"/>
              </a:buClr>
              <a:buSzPts val="2800"/>
              <a:buFont typeface="Work Sans Black"/>
              <a:buNone/>
              <a:defRPr>
                <a:solidFill>
                  <a:schemeClr val="dk1"/>
                </a:solidFill>
              </a:defRPr>
            </a:lvl3pPr>
            <a:lvl4pPr lvl="3">
              <a:spcBef>
                <a:spcPts val="0"/>
              </a:spcBef>
              <a:spcAft>
                <a:spcPts val="0"/>
              </a:spcAft>
              <a:buClr>
                <a:schemeClr val="dk1"/>
              </a:buClr>
              <a:buSzPts val="2800"/>
              <a:buFont typeface="Work Sans Black"/>
              <a:buNone/>
              <a:defRPr>
                <a:solidFill>
                  <a:schemeClr val="dk1"/>
                </a:solidFill>
              </a:defRPr>
            </a:lvl4pPr>
            <a:lvl5pPr lvl="4">
              <a:spcBef>
                <a:spcPts val="0"/>
              </a:spcBef>
              <a:spcAft>
                <a:spcPts val="0"/>
              </a:spcAft>
              <a:buClr>
                <a:schemeClr val="dk1"/>
              </a:buClr>
              <a:buSzPts val="2800"/>
              <a:buFont typeface="Work Sans Black"/>
              <a:buNone/>
              <a:defRPr>
                <a:solidFill>
                  <a:schemeClr val="dk1"/>
                </a:solidFill>
              </a:defRPr>
            </a:lvl5pPr>
            <a:lvl6pPr lvl="5">
              <a:spcBef>
                <a:spcPts val="0"/>
              </a:spcBef>
              <a:spcAft>
                <a:spcPts val="0"/>
              </a:spcAft>
              <a:buClr>
                <a:schemeClr val="dk1"/>
              </a:buClr>
              <a:buSzPts val="2800"/>
              <a:buFont typeface="Work Sans Black"/>
              <a:buNone/>
              <a:defRPr>
                <a:solidFill>
                  <a:schemeClr val="dk1"/>
                </a:solidFill>
              </a:defRPr>
            </a:lvl6pPr>
            <a:lvl7pPr lvl="6">
              <a:spcBef>
                <a:spcPts val="0"/>
              </a:spcBef>
              <a:spcAft>
                <a:spcPts val="0"/>
              </a:spcAft>
              <a:buClr>
                <a:schemeClr val="dk1"/>
              </a:buClr>
              <a:buSzPts val="2800"/>
              <a:buFont typeface="Work Sans Black"/>
              <a:buNone/>
              <a:defRPr>
                <a:solidFill>
                  <a:schemeClr val="dk1"/>
                </a:solidFill>
              </a:defRPr>
            </a:lvl7pPr>
            <a:lvl8pPr lvl="7">
              <a:spcBef>
                <a:spcPts val="0"/>
              </a:spcBef>
              <a:spcAft>
                <a:spcPts val="0"/>
              </a:spcAft>
              <a:buClr>
                <a:schemeClr val="dk1"/>
              </a:buClr>
              <a:buSzPts val="2800"/>
              <a:buFont typeface="Work Sans Black"/>
              <a:buNone/>
              <a:defRPr>
                <a:solidFill>
                  <a:schemeClr val="dk1"/>
                </a:solidFill>
              </a:defRPr>
            </a:lvl8pPr>
            <a:lvl9pPr lvl="8">
              <a:spcBef>
                <a:spcPts val="0"/>
              </a:spcBef>
              <a:spcAft>
                <a:spcPts val="0"/>
              </a:spcAft>
              <a:buClr>
                <a:schemeClr val="dk1"/>
              </a:buClr>
              <a:buSzPts val="2800"/>
              <a:buFont typeface="Work Sans Black"/>
              <a:buNone/>
              <a:defRPr>
                <a:solidFill>
                  <a:schemeClr val="dk1"/>
                </a:solidFill>
              </a:defRPr>
            </a:lvl9pPr>
          </a:lstStyle>
          <a:p/>
        </p:txBody>
      </p:sp>
      <p:sp>
        <p:nvSpPr>
          <p:cNvPr id="306" name="Google Shape;306;p35"/>
          <p:cNvSpPr txBox="1"/>
          <p:nvPr>
            <p:ph idx="1" type="subTitle"/>
          </p:nvPr>
        </p:nvSpPr>
        <p:spPr>
          <a:xfrm>
            <a:off x="449575" y="432575"/>
            <a:ext cx="2277000" cy="169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307" name="Google Shape;307;p35"/>
          <p:cNvSpPr/>
          <p:nvPr>
            <p:ph idx="2" type="pic"/>
          </p:nvPr>
        </p:nvSpPr>
        <p:spPr>
          <a:xfrm>
            <a:off x="456025" y="2138426"/>
            <a:ext cx="1766100" cy="1189800"/>
          </a:xfrm>
          <a:prstGeom prst="rect">
            <a:avLst/>
          </a:prstGeom>
          <a:noFill/>
          <a:ln>
            <a:noFill/>
          </a:ln>
        </p:spPr>
      </p:sp>
      <p:sp>
        <p:nvSpPr>
          <p:cNvPr id="308" name="Google Shape;308;p35"/>
          <p:cNvSpPr txBox="1"/>
          <p:nvPr>
            <p:ph idx="3" type="subTitle"/>
          </p:nvPr>
        </p:nvSpPr>
        <p:spPr>
          <a:xfrm>
            <a:off x="453325" y="3530474"/>
            <a:ext cx="2283600" cy="169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p:txBody>
      </p:sp>
      <p:sp>
        <p:nvSpPr>
          <p:cNvPr id="309" name="Google Shape;309;p35"/>
          <p:cNvSpPr/>
          <p:nvPr/>
        </p:nvSpPr>
        <p:spPr>
          <a:xfrm rot="5400000">
            <a:off x="2419450"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txBox="1"/>
          <p:nvPr>
            <p:ph idx="4" type="body"/>
          </p:nvPr>
        </p:nvSpPr>
        <p:spPr>
          <a:xfrm>
            <a:off x="3412150" y="3803400"/>
            <a:ext cx="2277000" cy="498600"/>
          </a:xfrm>
          <a:prstGeom prst="rect">
            <a:avLst/>
          </a:prstGeom>
        </p:spPr>
        <p:txBody>
          <a:bodyPr anchorCtr="0" anchor="t" bIns="91425" lIns="91425" spcFirstLastPara="1" rIns="91425" wrap="square" tIns="91425">
            <a:norm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311" name="Google Shape;311;p35"/>
          <p:cNvSpPr/>
          <p:nvPr>
            <p:ph idx="5" type="pic"/>
          </p:nvPr>
        </p:nvSpPr>
        <p:spPr>
          <a:xfrm>
            <a:off x="3418600" y="2138400"/>
            <a:ext cx="1766100" cy="1189800"/>
          </a:xfrm>
          <a:prstGeom prst="rect">
            <a:avLst/>
          </a:prstGeom>
          <a:noFill/>
          <a:ln>
            <a:noFill/>
          </a:ln>
        </p:spPr>
      </p:sp>
      <p:sp>
        <p:nvSpPr>
          <p:cNvPr id="312" name="Google Shape;312;p35"/>
          <p:cNvSpPr txBox="1"/>
          <p:nvPr>
            <p:ph idx="6" type="subTitle"/>
          </p:nvPr>
        </p:nvSpPr>
        <p:spPr>
          <a:xfrm>
            <a:off x="3415900" y="3530474"/>
            <a:ext cx="2283600" cy="169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p:txBody>
      </p:sp>
      <p:sp>
        <p:nvSpPr>
          <p:cNvPr id="313" name="Google Shape;313;p35"/>
          <p:cNvSpPr/>
          <p:nvPr/>
        </p:nvSpPr>
        <p:spPr>
          <a:xfrm rot="5400000">
            <a:off x="53820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txBox="1"/>
          <p:nvPr>
            <p:ph idx="7" type="body"/>
          </p:nvPr>
        </p:nvSpPr>
        <p:spPr>
          <a:xfrm>
            <a:off x="6374725" y="3803250"/>
            <a:ext cx="2277000" cy="498600"/>
          </a:xfrm>
          <a:prstGeom prst="rect">
            <a:avLst/>
          </a:prstGeom>
        </p:spPr>
        <p:txBody>
          <a:bodyPr anchorCtr="0" anchor="t" bIns="91425" lIns="91425" spcFirstLastPara="1" rIns="91425" wrap="square" tIns="91425">
            <a:norm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315" name="Google Shape;315;p35"/>
          <p:cNvSpPr/>
          <p:nvPr>
            <p:ph idx="8" type="pic"/>
          </p:nvPr>
        </p:nvSpPr>
        <p:spPr>
          <a:xfrm>
            <a:off x="6381175" y="2138400"/>
            <a:ext cx="1766100" cy="1189800"/>
          </a:xfrm>
          <a:prstGeom prst="rect">
            <a:avLst/>
          </a:prstGeom>
          <a:noFill/>
          <a:ln>
            <a:noFill/>
          </a:ln>
        </p:spPr>
      </p:sp>
      <p:sp>
        <p:nvSpPr>
          <p:cNvPr id="316" name="Google Shape;316;p35"/>
          <p:cNvSpPr txBox="1"/>
          <p:nvPr>
            <p:ph idx="9" type="subTitle"/>
          </p:nvPr>
        </p:nvSpPr>
        <p:spPr>
          <a:xfrm>
            <a:off x="6378475" y="3530474"/>
            <a:ext cx="2283600" cy="169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p:txBody>
      </p:sp>
      <p:sp>
        <p:nvSpPr>
          <p:cNvPr id="317" name="Google Shape;317;p35"/>
          <p:cNvSpPr txBox="1"/>
          <p:nvPr>
            <p:ph idx="12" type="sldNum"/>
          </p:nvPr>
        </p:nvSpPr>
        <p:spPr>
          <a:xfrm>
            <a:off x="226300" y="4886025"/>
            <a:ext cx="456600" cy="169200"/>
          </a:xfrm>
          <a:prstGeom prst="rect">
            <a:avLst/>
          </a:prstGeom>
        </p:spPr>
        <p:txBody>
          <a:bodyPr anchorCtr="0" anchor="t" bIns="91425" lIns="91425" spcFirstLastPara="1" rIns="91425" wrap="square" tIns="91425">
            <a:normAutofit fontScale="25000" lnSpcReduction="2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18" name="Google Shape;318;p35"/>
          <p:cNvSpPr txBox="1"/>
          <p:nvPr>
            <p:ph idx="13" type="body"/>
          </p:nvPr>
        </p:nvSpPr>
        <p:spPr>
          <a:xfrm>
            <a:off x="1655064" y="4911250"/>
            <a:ext cx="2030100" cy="118800"/>
          </a:xfrm>
          <a:prstGeom prst="rect">
            <a:avLst/>
          </a:prstGeom>
        </p:spPr>
        <p:txBody>
          <a:bodyPr anchorCtr="0" anchor="t" bIns="91425" lIns="91425" spcFirstLastPara="1" rIns="91425" wrap="square" tIns="91425">
            <a:norm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19" name="Google Shape;319;p35"/>
          <p:cNvSpPr txBox="1"/>
          <p:nvPr>
            <p:ph idx="14" type="body"/>
          </p:nvPr>
        </p:nvSpPr>
        <p:spPr>
          <a:xfrm>
            <a:off x="4480560" y="4911225"/>
            <a:ext cx="2030100" cy="118800"/>
          </a:xfrm>
          <a:prstGeom prst="rect">
            <a:avLst/>
          </a:prstGeom>
        </p:spPr>
        <p:txBody>
          <a:bodyPr anchorCtr="0" anchor="t" bIns="91425" lIns="91425" spcFirstLastPara="1" rIns="91425" wrap="square" tIns="91425">
            <a:norm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20" name="Google Shape;320;p35"/>
          <p:cNvSpPr txBox="1"/>
          <p:nvPr>
            <p:ph idx="15" type="body"/>
          </p:nvPr>
        </p:nvSpPr>
        <p:spPr>
          <a:xfrm>
            <a:off x="6858000" y="4911225"/>
            <a:ext cx="2030100" cy="118800"/>
          </a:xfrm>
          <a:prstGeom prst="rect">
            <a:avLst/>
          </a:prstGeom>
        </p:spPr>
        <p:txBody>
          <a:bodyPr anchorCtr="0" anchor="t" bIns="91425" lIns="91425" spcFirstLastPara="1" rIns="91425" wrap="square" tIns="91425">
            <a:norm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321" name="Google Shape;321;p35"/>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322" name="Google Shape;322;p35"/>
          <p:cNvSpPr txBox="1"/>
          <p:nvPr>
            <p:ph idx="16" type="body"/>
          </p:nvPr>
        </p:nvSpPr>
        <p:spPr>
          <a:xfrm>
            <a:off x="449575" y="3803400"/>
            <a:ext cx="2287500" cy="498600"/>
          </a:xfrm>
          <a:prstGeom prst="rect">
            <a:avLst/>
          </a:prstGeom>
        </p:spPr>
        <p:txBody>
          <a:bodyPr anchorCtr="0" anchor="t" bIns="91425" lIns="91425" spcFirstLastPara="1" rIns="91425" wrap="square" tIns="91425">
            <a:norm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Tree>
  </p:cSld>
  <p:clrMapOvr>
    <a:masterClrMapping/>
  </p:clrMapOvr>
  <p:extLst>
    <p:ext uri="{DCECCB84-F9BA-43D5-87BE-67443E8EF086}">
      <p15:sldGuideLst>
        <p15:guide id="1" pos="286">
          <p15:clr>
            <a:srgbClr val="E46962"/>
          </p15:clr>
        </p15:guide>
        <p15:guide id="2" pos="1724">
          <p15:clr>
            <a:srgbClr val="E46962"/>
          </p15:clr>
        </p15:guide>
        <p15:guide id="3" pos="2153">
          <p15:clr>
            <a:srgbClr val="E46962"/>
          </p15:clr>
        </p15:guide>
        <p15:guide id="4" pos="4016">
          <p15:clr>
            <a:srgbClr val="E46962"/>
          </p15:clr>
        </p15:guide>
        <p15:guide id="5" pos="5450">
          <p15:clr>
            <a:srgbClr val="E46962"/>
          </p15:clr>
        </p15:guide>
        <p15:guide id="6" pos="3584">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1.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drive.google.com/file/d/15VkZIv9DnczdRS87yOcZPvjPj0FKLPYR/view" TargetMode="Externa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comments" Target="../comments/commen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21.jpg"/><Relationship Id="rId5" Type="http://schemas.openxmlformats.org/officeDocument/2006/relationships/image" Target="../media/image6.jpg"/><Relationship Id="rId6"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comments" Target="../comments/comment5.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jpg"/><Relationship Id="rId5"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comments" Target="../comments/commen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comments" Target="../comments/commen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6"/>
          <p:cNvSpPr txBox="1"/>
          <p:nvPr>
            <p:ph idx="1" type="subTitle"/>
          </p:nvPr>
        </p:nvSpPr>
        <p:spPr>
          <a:xfrm>
            <a:off x="311700" y="2960175"/>
            <a:ext cx="8520600" cy="9075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SzPts val="1018"/>
              <a:buNone/>
            </a:pPr>
            <a:r>
              <a:rPr lang="en" sz="2020"/>
              <a:t>Strengthening Community-Connected Instruction Through Lead &amp; Learn</a:t>
            </a:r>
            <a:endParaRPr sz="2020"/>
          </a:p>
          <a:p>
            <a:pPr indent="0" lvl="0" marL="0" rtl="0" algn="ctr">
              <a:lnSpc>
                <a:spcPct val="115000"/>
              </a:lnSpc>
              <a:spcBef>
                <a:spcPts val="0"/>
              </a:spcBef>
              <a:spcAft>
                <a:spcPts val="0"/>
              </a:spcAft>
              <a:buSzPts val="1018"/>
              <a:buNone/>
            </a:pPr>
            <a:r>
              <a:rPr lang="en" sz="2020"/>
              <a:t>May 28, 2026 | CSxFE 2026</a:t>
            </a:r>
            <a:endParaRPr sz="2020"/>
          </a:p>
        </p:txBody>
      </p:sp>
      <p:sp>
        <p:nvSpPr>
          <p:cNvPr id="328" name="Google Shape;328;p36"/>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Student Testimony as Curriculum:</a:t>
            </a:r>
            <a:endParaRPr/>
          </a:p>
        </p:txBody>
      </p:sp>
      <p:pic>
        <p:nvPicPr>
          <p:cNvPr id="329" name="Google Shape;329;p36"/>
          <p:cNvPicPr preferRelativeResize="0"/>
          <p:nvPr/>
        </p:nvPicPr>
        <p:blipFill>
          <a:blip r:embed="rId3">
            <a:alphaModFix/>
          </a:blip>
          <a:stretch>
            <a:fillRect/>
          </a:stretch>
        </p:blipFill>
        <p:spPr>
          <a:xfrm>
            <a:off x="3129600" y="3985925"/>
            <a:ext cx="643784" cy="621195"/>
          </a:xfrm>
          <a:prstGeom prst="rect">
            <a:avLst/>
          </a:prstGeom>
          <a:noFill/>
          <a:ln>
            <a:noFill/>
          </a:ln>
        </p:spPr>
      </p:pic>
      <p:pic>
        <p:nvPicPr>
          <p:cNvPr id="330" name="Google Shape;330;p36"/>
          <p:cNvPicPr preferRelativeResize="0"/>
          <p:nvPr/>
        </p:nvPicPr>
        <p:blipFill rotWithShape="1">
          <a:blip r:embed="rId4">
            <a:alphaModFix/>
          </a:blip>
          <a:srcRect b="0" l="18572" r="13571" t="0"/>
          <a:stretch/>
        </p:blipFill>
        <p:spPr>
          <a:xfrm>
            <a:off x="3809030" y="4021366"/>
            <a:ext cx="542134" cy="643784"/>
          </a:xfrm>
          <a:prstGeom prst="rect">
            <a:avLst/>
          </a:prstGeom>
          <a:noFill/>
          <a:ln>
            <a:noFill/>
          </a:ln>
        </p:spPr>
      </p:pic>
      <p:pic>
        <p:nvPicPr>
          <p:cNvPr id="331" name="Google Shape;331;p36"/>
          <p:cNvPicPr preferRelativeResize="0"/>
          <p:nvPr/>
        </p:nvPicPr>
        <p:blipFill>
          <a:blip r:embed="rId5">
            <a:alphaModFix/>
          </a:blip>
          <a:stretch>
            <a:fillRect/>
          </a:stretch>
        </p:blipFill>
        <p:spPr>
          <a:xfrm>
            <a:off x="4399288" y="3985927"/>
            <a:ext cx="1084268" cy="621195"/>
          </a:xfrm>
          <a:prstGeom prst="rect">
            <a:avLst/>
          </a:prstGeom>
          <a:noFill/>
          <a:ln>
            <a:noFill/>
          </a:ln>
        </p:spPr>
      </p:pic>
      <p:pic>
        <p:nvPicPr>
          <p:cNvPr id="332" name="Google Shape;332;p36"/>
          <p:cNvPicPr preferRelativeResize="0"/>
          <p:nvPr/>
        </p:nvPicPr>
        <p:blipFill rotWithShape="1">
          <a:blip r:embed="rId6">
            <a:alphaModFix/>
          </a:blip>
          <a:srcRect b="10001" l="3365" r="84134" t="9152"/>
          <a:stretch/>
        </p:blipFill>
        <p:spPr>
          <a:xfrm>
            <a:off x="5483572" y="3985928"/>
            <a:ext cx="530839" cy="6211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Lead and Learn?</a:t>
            </a:r>
            <a:endParaRPr/>
          </a:p>
        </p:txBody>
      </p:sp>
      <p:sp>
        <p:nvSpPr>
          <p:cNvPr id="396" name="Google Shape;396;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Connect the community school strategy to daily classroom instruction</a:t>
            </a:r>
            <a:endParaRPr/>
          </a:p>
          <a:p>
            <a:pPr indent="-342900" lvl="0" marL="457200" rtl="0" algn="l">
              <a:spcBef>
                <a:spcPts val="0"/>
              </a:spcBef>
              <a:spcAft>
                <a:spcPts val="0"/>
              </a:spcAft>
              <a:buSzPts val="1800"/>
              <a:buChar char="●"/>
            </a:pPr>
            <a:r>
              <a:rPr lang="en"/>
              <a:t>Center student testimony, lived experience, and voice as sources for curriculum</a:t>
            </a:r>
            <a:endParaRPr/>
          </a:p>
          <a:p>
            <a:pPr indent="-342900" lvl="0" marL="457200" rtl="0" algn="l">
              <a:spcBef>
                <a:spcPts val="0"/>
              </a:spcBef>
              <a:spcAft>
                <a:spcPts val="0"/>
              </a:spcAft>
              <a:buSzPts val="1800"/>
              <a:buChar char="●"/>
            </a:pPr>
            <a:r>
              <a:rPr lang="en"/>
              <a:t>Strengthen rigorous, community-connected learning and instruction </a:t>
            </a:r>
            <a:endParaRPr/>
          </a:p>
          <a:p>
            <a:pPr indent="-342900" lvl="0" marL="457200" rtl="0" algn="l">
              <a:spcBef>
                <a:spcPts val="0"/>
              </a:spcBef>
              <a:spcAft>
                <a:spcPts val="0"/>
              </a:spcAft>
              <a:buSzPts val="1800"/>
              <a:buChar char="●"/>
            </a:pPr>
            <a:r>
              <a:rPr lang="en"/>
              <a:t>Reflect on educator identity, purpose, well-being, and leadership</a:t>
            </a:r>
            <a:endParaRPr/>
          </a:p>
          <a:p>
            <a:pPr indent="-342900" lvl="0" marL="457200" rtl="0" algn="l">
              <a:spcBef>
                <a:spcPts val="0"/>
              </a:spcBef>
              <a:spcAft>
                <a:spcPts val="0"/>
              </a:spcAft>
              <a:buSzPts val="1800"/>
              <a:buChar char="●"/>
            </a:pPr>
            <a:r>
              <a:rPr lang="en"/>
              <a:t>Build shared language across teachers, coordinators, principals, and district leaders</a:t>
            </a:r>
            <a:endParaRPr/>
          </a:p>
          <a:p>
            <a:pPr indent="-342900" lvl="0" marL="457200" rtl="0" algn="l">
              <a:spcBef>
                <a:spcPts val="0"/>
              </a:spcBef>
              <a:spcAft>
                <a:spcPts val="0"/>
              </a:spcAft>
              <a:buSzPts val="1800"/>
              <a:buChar char="●"/>
            </a:pPr>
            <a:r>
              <a:rPr lang="en"/>
              <a:t>Develop instructional practices that are sustained by relationships, collaboration, and schoolwide conditions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02" name="Google Shape;402;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3" name="Google Shape;403;p46" title="LL 2026 CSI Video.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7"/>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20"/>
              <a:t>Instruction as the lived </a:t>
            </a:r>
            <a:r>
              <a:rPr lang="en" sz="3520"/>
              <a:t>experience</a:t>
            </a:r>
            <a:r>
              <a:rPr lang="en" sz="3520"/>
              <a:t> of community schools</a:t>
            </a:r>
            <a:endParaRPr sz="352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Community Schools are </a:t>
            </a:r>
            <a:r>
              <a:rPr lang="en"/>
              <a:t>Experienced</a:t>
            </a:r>
            <a:r>
              <a:rPr lang="en"/>
              <a:t> </a:t>
            </a:r>
            <a:endParaRPr/>
          </a:p>
        </p:txBody>
      </p:sp>
      <p:sp>
        <p:nvSpPr>
          <p:cNvPr id="414" name="Google Shape;414;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It is through </a:t>
            </a:r>
            <a:r>
              <a:rPr lang="en"/>
              <a:t>relationships</a:t>
            </a:r>
            <a:r>
              <a:rPr lang="en"/>
              <a:t> with educators </a:t>
            </a:r>
            <a:r>
              <a:rPr lang="en"/>
              <a:t>that students often experience and understand what a community school is. While community school strategies operate across systems and partnerships, </a:t>
            </a:r>
            <a:r>
              <a:rPr b="1" lang="en"/>
              <a:t>instruction is the daily site where belonging, care, and rigor are enacted or undermined.</a:t>
            </a:r>
            <a:endParaRPr b="1"/>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Community Schools are </a:t>
            </a:r>
            <a:r>
              <a:rPr lang="en"/>
              <a:t>Experienced</a:t>
            </a:r>
            <a:r>
              <a:rPr lang="en"/>
              <a:t> </a:t>
            </a:r>
            <a:endParaRPr/>
          </a:p>
        </p:txBody>
      </p:sp>
      <p:sp>
        <p:nvSpPr>
          <p:cNvPr id="420" name="Google Shape;420;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Instruction communicates the values of the community school </a:t>
            </a:r>
            <a:r>
              <a:rPr lang="en"/>
              <a:t>strategy</a:t>
            </a:r>
            <a:r>
              <a:rPr lang="en"/>
              <a:t> to students and families </a:t>
            </a:r>
            <a:endParaRPr/>
          </a:p>
          <a:p>
            <a:pPr indent="-342900" lvl="0" marL="457200" rtl="0" algn="l">
              <a:spcBef>
                <a:spcPts val="0"/>
              </a:spcBef>
              <a:spcAft>
                <a:spcPts val="0"/>
              </a:spcAft>
              <a:buSzPts val="1800"/>
              <a:buChar char="●"/>
            </a:pPr>
            <a:r>
              <a:rPr lang="en"/>
              <a:t>Strengthening </a:t>
            </a:r>
            <a:r>
              <a:rPr lang="en"/>
              <a:t>community schools requires simultaneous attention to instructional practice, teacher efficacy, school connectedness, and educator well-being </a:t>
            </a:r>
            <a:endParaRPr/>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Sits Around Instruction?</a:t>
            </a:r>
            <a:endParaRPr/>
          </a:p>
        </p:txBody>
      </p:sp>
      <p:sp>
        <p:nvSpPr>
          <p:cNvPr id="426" name="Google Shape;426;p50"/>
          <p:cNvSpPr/>
          <p:nvPr/>
        </p:nvSpPr>
        <p:spPr>
          <a:xfrm>
            <a:off x="5381150" y="2197200"/>
            <a:ext cx="1484700" cy="1447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Proxima Nova"/>
                <a:ea typeface="Proxima Nova"/>
                <a:cs typeface="Proxima Nova"/>
                <a:sym typeface="Proxima Nova"/>
              </a:rPr>
              <a:t>Student Experience Through Instruction</a:t>
            </a:r>
            <a:endParaRPr sz="1300">
              <a:latin typeface="Proxima Nova"/>
              <a:ea typeface="Proxima Nova"/>
              <a:cs typeface="Proxima Nova"/>
              <a:sym typeface="Proxima Nova"/>
            </a:endParaRPr>
          </a:p>
        </p:txBody>
      </p:sp>
      <p:sp>
        <p:nvSpPr>
          <p:cNvPr id="427" name="Google Shape;427;p50"/>
          <p:cNvSpPr/>
          <p:nvPr/>
        </p:nvSpPr>
        <p:spPr>
          <a:xfrm>
            <a:off x="4035850" y="219720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Relation-</a:t>
            </a:r>
            <a:endParaRPr sz="1000">
              <a:latin typeface="Proxima Nova"/>
              <a:ea typeface="Proxima Nova"/>
              <a:cs typeface="Proxima Nova"/>
              <a:sym typeface="Proxima Nova"/>
            </a:endParaRPr>
          </a:p>
          <a:p>
            <a:pPr indent="0" lvl="0" marL="0" rtl="0" algn="ctr">
              <a:spcBef>
                <a:spcPts val="0"/>
              </a:spcBef>
              <a:spcAft>
                <a:spcPts val="0"/>
              </a:spcAft>
              <a:buNone/>
            </a:pPr>
            <a:r>
              <a:rPr lang="en" sz="1000">
                <a:latin typeface="Proxima Nova"/>
                <a:ea typeface="Proxima Nova"/>
                <a:cs typeface="Proxima Nova"/>
                <a:sym typeface="Proxima Nova"/>
              </a:rPr>
              <a:t>ships</a:t>
            </a:r>
            <a:endParaRPr sz="1000">
              <a:latin typeface="Proxima Nova"/>
              <a:ea typeface="Proxima Nova"/>
              <a:cs typeface="Proxima Nova"/>
              <a:sym typeface="Proxima Nova"/>
            </a:endParaRPr>
          </a:p>
        </p:txBody>
      </p:sp>
      <p:sp>
        <p:nvSpPr>
          <p:cNvPr id="428" name="Google Shape;428;p50"/>
          <p:cNvSpPr/>
          <p:nvPr/>
        </p:nvSpPr>
        <p:spPr>
          <a:xfrm>
            <a:off x="4906950" y="114510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Family Trust</a:t>
            </a:r>
            <a:endParaRPr sz="1000">
              <a:latin typeface="Proxima Nova"/>
              <a:ea typeface="Proxima Nova"/>
              <a:cs typeface="Proxima Nova"/>
              <a:sym typeface="Proxima Nova"/>
            </a:endParaRPr>
          </a:p>
        </p:txBody>
      </p:sp>
      <p:sp>
        <p:nvSpPr>
          <p:cNvPr id="429" name="Google Shape;429;p50"/>
          <p:cNvSpPr/>
          <p:nvPr/>
        </p:nvSpPr>
        <p:spPr>
          <a:xfrm>
            <a:off x="6366400" y="114510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Student supports</a:t>
            </a:r>
            <a:endParaRPr sz="1000">
              <a:latin typeface="Proxima Nova"/>
              <a:ea typeface="Proxima Nova"/>
              <a:cs typeface="Proxima Nova"/>
              <a:sym typeface="Proxima Nova"/>
            </a:endParaRPr>
          </a:p>
        </p:txBody>
      </p:sp>
      <p:sp>
        <p:nvSpPr>
          <p:cNvPr id="430" name="Google Shape;430;p50"/>
          <p:cNvSpPr/>
          <p:nvPr/>
        </p:nvSpPr>
        <p:spPr>
          <a:xfrm>
            <a:off x="4329050" y="346865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Comm-</a:t>
            </a:r>
            <a:endParaRPr sz="1000">
              <a:latin typeface="Proxima Nova"/>
              <a:ea typeface="Proxima Nova"/>
              <a:cs typeface="Proxima Nova"/>
              <a:sym typeface="Proxima Nova"/>
            </a:endParaRPr>
          </a:p>
          <a:p>
            <a:pPr indent="0" lvl="0" marL="0" rtl="0" algn="ctr">
              <a:spcBef>
                <a:spcPts val="0"/>
              </a:spcBef>
              <a:spcAft>
                <a:spcPts val="0"/>
              </a:spcAft>
              <a:buNone/>
            </a:pPr>
            <a:r>
              <a:rPr lang="en" sz="1000">
                <a:latin typeface="Proxima Nova"/>
                <a:ea typeface="Proxima Nova"/>
                <a:cs typeface="Proxima Nova"/>
                <a:sym typeface="Proxima Nova"/>
              </a:rPr>
              <a:t>unity</a:t>
            </a:r>
            <a:r>
              <a:rPr lang="en" sz="1000">
                <a:latin typeface="Proxima Nova"/>
                <a:ea typeface="Proxima Nova"/>
                <a:cs typeface="Proxima Nova"/>
                <a:sym typeface="Proxima Nova"/>
              </a:rPr>
              <a:t> Partners</a:t>
            </a:r>
            <a:endParaRPr sz="1000">
              <a:latin typeface="Proxima Nova"/>
              <a:ea typeface="Proxima Nova"/>
              <a:cs typeface="Proxima Nova"/>
              <a:sym typeface="Proxima Nova"/>
            </a:endParaRPr>
          </a:p>
        </p:txBody>
      </p:sp>
      <p:sp>
        <p:nvSpPr>
          <p:cNvPr id="431" name="Google Shape;431;p50"/>
          <p:cNvSpPr/>
          <p:nvPr/>
        </p:nvSpPr>
        <p:spPr>
          <a:xfrm>
            <a:off x="5597450" y="384090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School Culture</a:t>
            </a:r>
            <a:endParaRPr sz="1000">
              <a:latin typeface="Proxima Nova"/>
              <a:ea typeface="Proxima Nova"/>
              <a:cs typeface="Proxima Nova"/>
              <a:sym typeface="Proxima Nova"/>
            </a:endParaRPr>
          </a:p>
        </p:txBody>
      </p:sp>
      <p:sp>
        <p:nvSpPr>
          <p:cNvPr id="432" name="Google Shape;432;p50"/>
          <p:cNvSpPr/>
          <p:nvPr/>
        </p:nvSpPr>
        <p:spPr>
          <a:xfrm>
            <a:off x="7159050" y="219720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Teacher Well-</a:t>
            </a:r>
            <a:endParaRPr sz="1000">
              <a:latin typeface="Proxima Nova"/>
              <a:ea typeface="Proxima Nova"/>
              <a:cs typeface="Proxima Nova"/>
              <a:sym typeface="Proxima Nova"/>
            </a:endParaRPr>
          </a:p>
          <a:p>
            <a:pPr indent="0" lvl="0" marL="0" rtl="0" algn="ctr">
              <a:spcBef>
                <a:spcPts val="0"/>
              </a:spcBef>
              <a:spcAft>
                <a:spcPts val="0"/>
              </a:spcAft>
              <a:buNone/>
            </a:pPr>
            <a:r>
              <a:rPr lang="en" sz="1000">
                <a:latin typeface="Proxima Nova"/>
                <a:ea typeface="Proxima Nova"/>
                <a:cs typeface="Proxima Nova"/>
                <a:sym typeface="Proxima Nova"/>
              </a:rPr>
              <a:t>Being</a:t>
            </a:r>
            <a:endParaRPr sz="1000">
              <a:latin typeface="Proxima Nova"/>
              <a:ea typeface="Proxima Nova"/>
              <a:cs typeface="Proxima Nova"/>
              <a:sym typeface="Proxima Nova"/>
            </a:endParaRPr>
          </a:p>
        </p:txBody>
      </p:sp>
      <p:sp>
        <p:nvSpPr>
          <p:cNvPr id="433" name="Google Shape;433;p50"/>
          <p:cNvSpPr/>
          <p:nvPr/>
        </p:nvSpPr>
        <p:spPr>
          <a:xfrm>
            <a:off x="6865850" y="3468650"/>
            <a:ext cx="1052100" cy="1052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Proxima Nova"/>
                <a:ea typeface="Proxima Nova"/>
                <a:cs typeface="Proxima Nova"/>
                <a:sym typeface="Proxima Nova"/>
              </a:rPr>
              <a:t>Time and </a:t>
            </a:r>
            <a:r>
              <a:rPr lang="en" sz="1000">
                <a:latin typeface="Proxima Nova"/>
                <a:ea typeface="Proxima Nova"/>
                <a:cs typeface="Proxima Nova"/>
                <a:sym typeface="Proxima Nova"/>
              </a:rPr>
              <a:t>Collaboration</a:t>
            </a:r>
            <a:endParaRPr sz="1000">
              <a:latin typeface="Proxima Nova"/>
              <a:ea typeface="Proxima Nova"/>
              <a:cs typeface="Proxima Nova"/>
              <a:sym typeface="Proxima Nova"/>
            </a:endParaRPr>
          </a:p>
        </p:txBody>
      </p:sp>
      <p:sp>
        <p:nvSpPr>
          <p:cNvPr id="434" name="Google Shape;434;p50"/>
          <p:cNvSpPr txBox="1"/>
          <p:nvPr/>
        </p:nvSpPr>
        <p:spPr>
          <a:xfrm>
            <a:off x="418150" y="1121700"/>
            <a:ext cx="37965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2"/>
                </a:solidFill>
                <a:latin typeface="Proxima Nova"/>
                <a:ea typeface="Proxima Nova"/>
                <a:cs typeface="Proxima Nova"/>
                <a:sym typeface="Proxima Nova"/>
              </a:rPr>
              <a:t>Conditions</a:t>
            </a:r>
            <a:r>
              <a:rPr lang="en" sz="1800">
                <a:solidFill>
                  <a:schemeClr val="dk2"/>
                </a:solidFill>
                <a:latin typeface="Proxima Nova"/>
                <a:ea typeface="Proxima Nova"/>
                <a:cs typeface="Proxima Nova"/>
                <a:sym typeface="Proxima Nova"/>
              </a:rPr>
              <a:t> out of the classroom shape what is happening inside the classroom.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1"/>
          <p:cNvSpPr txBox="1"/>
          <p:nvPr>
            <p:ph type="title"/>
          </p:nvPr>
        </p:nvSpPr>
        <p:spPr>
          <a:xfrm>
            <a:off x="0" y="3458025"/>
            <a:ext cx="3793200" cy="115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Our Staff are “Sun”sational! </a:t>
            </a:r>
            <a:endParaRPr sz="2800"/>
          </a:p>
        </p:txBody>
      </p:sp>
      <p:pic>
        <p:nvPicPr>
          <p:cNvPr id="440" name="Google Shape;440;p51" title="20260423_131628.jpg"/>
          <p:cNvPicPr preferRelativeResize="0"/>
          <p:nvPr/>
        </p:nvPicPr>
        <p:blipFill>
          <a:blip r:embed="rId3">
            <a:alphaModFix/>
          </a:blip>
          <a:stretch>
            <a:fillRect/>
          </a:stretch>
        </p:blipFill>
        <p:spPr>
          <a:xfrm>
            <a:off x="2797925" y="1988700"/>
            <a:ext cx="6256123" cy="2889801"/>
          </a:xfrm>
          <a:prstGeom prst="rect">
            <a:avLst/>
          </a:prstGeom>
          <a:noFill/>
          <a:ln>
            <a:noFill/>
          </a:ln>
        </p:spPr>
      </p:pic>
      <p:pic>
        <p:nvPicPr>
          <p:cNvPr id="441" name="Google Shape;441;p51" title="20260423_131607.jpg"/>
          <p:cNvPicPr preferRelativeResize="0"/>
          <p:nvPr/>
        </p:nvPicPr>
        <p:blipFill>
          <a:blip r:embed="rId4">
            <a:alphaModFix/>
          </a:blip>
          <a:stretch>
            <a:fillRect/>
          </a:stretch>
        </p:blipFill>
        <p:spPr>
          <a:xfrm>
            <a:off x="119925" y="134900"/>
            <a:ext cx="5992801" cy="27681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2"/>
          <p:cNvSpPr txBox="1"/>
          <p:nvPr>
            <p:ph type="title"/>
          </p:nvPr>
        </p:nvSpPr>
        <p:spPr>
          <a:xfrm>
            <a:off x="311700" y="2480550"/>
            <a:ext cx="83130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20"/>
              <a:t>Student Testimony as Curriculum &amp; Shared Leadership </a:t>
            </a:r>
            <a:endParaRPr sz="352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Our Students Say, Do, Show, and Create Matters</a:t>
            </a:r>
            <a:endParaRPr/>
          </a:p>
        </p:txBody>
      </p:sp>
      <p:sp>
        <p:nvSpPr>
          <p:cNvPr id="452" name="Google Shape;452;p53"/>
          <p:cNvSpPr txBox="1"/>
          <p:nvPr>
            <p:ph idx="1" type="body"/>
          </p:nvPr>
        </p:nvSpPr>
        <p:spPr>
          <a:xfrm>
            <a:off x="311700" y="1498400"/>
            <a:ext cx="8520600" cy="3070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Student testimony includes the everyday ways students reveal their experiences, questions, identities, relationships, challenges, strengths, and hopes.</a:t>
            </a:r>
            <a:endParaRPr/>
          </a:p>
          <a:p>
            <a:pPr indent="0" lvl="0" marL="0" rtl="0" algn="l">
              <a:spcBef>
                <a:spcPts val="1200"/>
              </a:spcBef>
              <a:spcAft>
                <a:spcPts val="0"/>
              </a:spcAft>
              <a:buNone/>
            </a:pPr>
            <a:r>
              <a:rPr lang="en"/>
              <a:t>Student testimony becomes curriculum when we as educators:</a:t>
            </a:r>
            <a:endParaRPr/>
          </a:p>
          <a:p>
            <a:pPr indent="-342900" lvl="0" marL="457200" rtl="0" algn="l">
              <a:spcBef>
                <a:spcPts val="0"/>
              </a:spcBef>
              <a:spcAft>
                <a:spcPts val="0"/>
              </a:spcAft>
              <a:buSzPts val="1800"/>
              <a:buChar char="●"/>
            </a:pPr>
            <a:r>
              <a:rPr lang="en"/>
              <a:t>notice it</a:t>
            </a:r>
            <a:endParaRPr/>
          </a:p>
          <a:p>
            <a:pPr indent="-342900" lvl="0" marL="457200" rtl="0" algn="l">
              <a:spcBef>
                <a:spcPts val="0"/>
              </a:spcBef>
              <a:spcAft>
                <a:spcPts val="0"/>
              </a:spcAft>
              <a:buSzPts val="1800"/>
              <a:buChar char="●"/>
            </a:pPr>
            <a:r>
              <a:rPr lang="en"/>
              <a:t>critically witness it </a:t>
            </a:r>
            <a:r>
              <a:rPr lang="en"/>
              <a:t>(Dutro, 2009)</a:t>
            </a:r>
            <a:endParaRPr/>
          </a:p>
          <a:p>
            <a:pPr indent="-342900" lvl="0" marL="457200" rtl="0" algn="l">
              <a:spcBef>
                <a:spcPts val="0"/>
              </a:spcBef>
              <a:spcAft>
                <a:spcPts val="0"/>
              </a:spcAft>
              <a:buSzPts val="1800"/>
              <a:buChar char="●"/>
            </a:pPr>
            <a:r>
              <a:rPr lang="en"/>
              <a:t>resist deficit interpretations</a:t>
            </a:r>
            <a:endParaRPr/>
          </a:p>
          <a:p>
            <a:pPr indent="-342900" lvl="0" marL="457200" rtl="0" algn="l">
              <a:spcBef>
                <a:spcPts val="0"/>
              </a:spcBef>
              <a:spcAft>
                <a:spcPts val="0"/>
              </a:spcAft>
              <a:buSzPts val="1800"/>
              <a:buChar char="●"/>
            </a:pPr>
            <a:r>
              <a:rPr lang="en"/>
              <a:t>connect it to meaningful learning</a:t>
            </a:r>
            <a:endParaRPr/>
          </a:p>
          <a:p>
            <a:pPr indent="-342900" lvl="0" marL="457200" rtl="0" algn="l">
              <a:spcBef>
                <a:spcPts val="0"/>
              </a:spcBef>
              <a:spcAft>
                <a:spcPts val="0"/>
              </a:spcAft>
              <a:buSzPts val="1800"/>
              <a:buChar char="●"/>
            </a:pPr>
            <a:r>
              <a:rPr lang="en"/>
              <a:t>respond instructionally</a:t>
            </a:r>
            <a:endParaRPr/>
          </a:p>
          <a:p>
            <a:pPr indent="0" lvl="0" marL="0" rtl="0" algn="l">
              <a:spcBef>
                <a:spcPts val="0"/>
              </a:spcBef>
              <a:spcAft>
                <a:spcPts val="120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4"/>
          <p:cNvSpPr txBox="1"/>
          <p:nvPr>
            <p:ph type="title"/>
          </p:nvPr>
        </p:nvSpPr>
        <p:spPr>
          <a:xfrm>
            <a:off x="490250" y="526350"/>
            <a:ext cx="7642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500"/>
              <a:t>What Counts as Student Testimony?</a:t>
            </a:r>
            <a:endParaRPr sz="3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txBox="1"/>
          <p:nvPr>
            <p:ph idx="1" type="body"/>
          </p:nvPr>
        </p:nvSpPr>
        <p:spPr>
          <a:xfrm>
            <a:off x="255913" y="3234625"/>
            <a:ext cx="26613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Robert Donovan	</a:t>
            </a:r>
            <a:endParaRPr b="1"/>
          </a:p>
          <a:p>
            <a:pPr indent="0" lvl="0" marL="0" rtl="0" algn="l">
              <a:lnSpc>
                <a:spcPct val="100000"/>
              </a:lnSpc>
              <a:spcBef>
                <a:spcPts val="0"/>
              </a:spcBef>
              <a:spcAft>
                <a:spcPts val="0"/>
              </a:spcAft>
              <a:buNone/>
            </a:pPr>
            <a:r>
              <a:rPr lang="en"/>
              <a:t>Albuquerque Public Schools</a:t>
            </a:r>
            <a:endParaRPr/>
          </a:p>
        </p:txBody>
      </p:sp>
      <p:sp>
        <p:nvSpPr>
          <p:cNvPr id="338" name="Google Shape;338;p37"/>
          <p:cNvSpPr txBox="1"/>
          <p:nvPr>
            <p:ph idx="2" type="body"/>
          </p:nvPr>
        </p:nvSpPr>
        <p:spPr>
          <a:xfrm>
            <a:off x="3241311" y="3234625"/>
            <a:ext cx="2661300" cy="1551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t>Sonya Romero-Autrey	</a:t>
            </a:r>
            <a:endParaRPr b="1"/>
          </a:p>
          <a:p>
            <a:pPr indent="0" lvl="0" marL="0" rtl="0" algn="l">
              <a:spcBef>
                <a:spcPts val="0"/>
              </a:spcBef>
              <a:spcAft>
                <a:spcPts val="0"/>
              </a:spcAft>
              <a:buNone/>
            </a:pPr>
            <a:r>
              <a:rPr lang="en"/>
              <a:t>Albuquerque Public Schools | Albuquerque Teacher Federation</a:t>
            </a:r>
            <a:endParaRPr/>
          </a:p>
          <a:p>
            <a:pPr indent="0" lvl="0" marL="0" rtl="0" algn="l">
              <a:lnSpc>
                <a:spcPct val="100000"/>
              </a:lnSpc>
              <a:spcBef>
                <a:spcPts val="0"/>
              </a:spcBef>
              <a:spcAft>
                <a:spcPts val="0"/>
              </a:spcAft>
              <a:buNone/>
            </a:pPr>
            <a:r>
              <a:t/>
            </a:r>
            <a:endParaRPr/>
          </a:p>
        </p:txBody>
      </p:sp>
      <p:sp>
        <p:nvSpPr>
          <p:cNvPr id="339" name="Google Shape;339;p37"/>
          <p:cNvSpPr txBox="1"/>
          <p:nvPr>
            <p:ph idx="3" type="body"/>
          </p:nvPr>
        </p:nvSpPr>
        <p:spPr>
          <a:xfrm>
            <a:off x="6226685" y="3234625"/>
            <a:ext cx="26613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Lindsay Wilwol</a:t>
            </a:r>
            <a:endParaRPr b="1"/>
          </a:p>
          <a:p>
            <a:pPr indent="0" lvl="0" marL="0" rtl="0" algn="l">
              <a:lnSpc>
                <a:spcPct val="100000"/>
              </a:lnSpc>
              <a:spcBef>
                <a:spcPts val="0"/>
              </a:spcBef>
              <a:spcAft>
                <a:spcPts val="0"/>
              </a:spcAft>
              <a:buNone/>
            </a:pPr>
            <a:r>
              <a:rPr lang="en"/>
              <a:t>ABC Community School Partnership</a:t>
            </a:r>
            <a:endParaRPr/>
          </a:p>
        </p:txBody>
      </p:sp>
      <p:pic>
        <p:nvPicPr>
          <p:cNvPr id="340" name="Google Shape;340;p37"/>
          <p:cNvPicPr preferRelativeResize="0"/>
          <p:nvPr>
            <p:ph idx="4" type="pic"/>
          </p:nvPr>
        </p:nvPicPr>
        <p:blipFill rotWithShape="1">
          <a:blip r:embed="rId4">
            <a:alphaModFix/>
          </a:blip>
          <a:srcRect b="0" l="5784" r="5784" t="0"/>
          <a:stretch/>
        </p:blipFill>
        <p:spPr>
          <a:xfrm>
            <a:off x="255975" y="1121200"/>
            <a:ext cx="2661300" cy="1966200"/>
          </a:xfrm>
          <a:prstGeom prst="rect">
            <a:avLst/>
          </a:prstGeom>
        </p:spPr>
      </p:pic>
      <p:pic>
        <p:nvPicPr>
          <p:cNvPr id="341" name="Google Shape;341;p37" title="IMG_6448.JPG"/>
          <p:cNvPicPr preferRelativeResize="0"/>
          <p:nvPr>
            <p:ph idx="5" type="pic"/>
          </p:nvPr>
        </p:nvPicPr>
        <p:blipFill rotWithShape="1">
          <a:blip r:embed="rId5">
            <a:alphaModFix/>
          </a:blip>
          <a:srcRect b="22297" l="0" r="0" t="22292"/>
          <a:stretch/>
        </p:blipFill>
        <p:spPr>
          <a:xfrm>
            <a:off x="3241375" y="1121200"/>
            <a:ext cx="2661300" cy="1966200"/>
          </a:xfrm>
          <a:prstGeom prst="rect">
            <a:avLst/>
          </a:prstGeom>
        </p:spPr>
      </p:pic>
      <p:pic>
        <p:nvPicPr>
          <p:cNvPr id="342" name="Google Shape;342;p37" title="IMG_0441.jpeg"/>
          <p:cNvPicPr preferRelativeResize="0"/>
          <p:nvPr>
            <p:ph idx="6" type="pic"/>
          </p:nvPr>
        </p:nvPicPr>
        <p:blipFill rotWithShape="1">
          <a:blip r:embed="rId6">
            <a:alphaModFix/>
          </a:blip>
          <a:srcRect b="739" l="0" r="0" t="749"/>
          <a:stretch/>
        </p:blipFill>
        <p:spPr>
          <a:xfrm>
            <a:off x="6226775" y="1112425"/>
            <a:ext cx="2661300" cy="1966200"/>
          </a:xfrm>
          <a:prstGeom prst="rect">
            <a:avLst/>
          </a:prstGeom>
        </p:spPr>
      </p:pic>
      <p:sp>
        <p:nvSpPr>
          <p:cNvPr id="343" name="Google Shape;343;p37"/>
          <p:cNvSpPr txBox="1"/>
          <p:nvPr>
            <p:ph type="title"/>
          </p:nvPr>
        </p:nvSpPr>
        <p:spPr>
          <a:xfrm>
            <a:off x="256025" y="213150"/>
            <a:ext cx="57501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Who We Are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5"/>
          <p:cNvSpPr txBox="1"/>
          <p:nvPr>
            <p:ph type="title"/>
          </p:nvPr>
        </p:nvSpPr>
        <p:spPr>
          <a:xfrm>
            <a:off x="490250" y="526350"/>
            <a:ext cx="7642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500"/>
              <a:t>What are students saying, doing, or showing, and what does it reveal about their </a:t>
            </a:r>
            <a:r>
              <a:rPr lang="en" sz="3500"/>
              <a:t>experiences</a:t>
            </a:r>
            <a:r>
              <a:rPr lang="en" sz="3500"/>
              <a:t>?</a:t>
            </a:r>
            <a:endParaRPr sz="35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56"/>
          <p:cNvPicPr preferRelativeResize="0"/>
          <p:nvPr/>
        </p:nvPicPr>
        <p:blipFill rotWithShape="1">
          <a:blip r:embed="rId3">
            <a:alphaModFix/>
          </a:blip>
          <a:srcRect b="16801" l="-24579" r="-24564" t="20812"/>
          <a:stretch/>
        </p:blipFill>
        <p:spPr>
          <a:xfrm>
            <a:off x="696900" y="189438"/>
            <a:ext cx="7750200" cy="4764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57" title="Screenshot 2026-05-20 113950.png"/>
          <p:cNvPicPr preferRelativeResize="0"/>
          <p:nvPr/>
        </p:nvPicPr>
        <p:blipFill>
          <a:blip r:embed="rId4">
            <a:alphaModFix/>
          </a:blip>
          <a:stretch>
            <a:fillRect/>
          </a:stretch>
        </p:blipFill>
        <p:spPr>
          <a:xfrm>
            <a:off x="1775575" y="489813"/>
            <a:ext cx="5498101" cy="4163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 Roles Notice Different Things</a:t>
            </a:r>
            <a:endParaRPr/>
          </a:p>
        </p:txBody>
      </p:sp>
      <p:sp>
        <p:nvSpPr>
          <p:cNvPr id="478" name="Google Shape;478;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Different roles notice different things in student testimony.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a:t>
            </a:r>
            <a:r>
              <a:rPr b="1" lang="en">
                <a:solidFill>
                  <a:schemeClr val="accent3"/>
                </a:solidFill>
              </a:rPr>
              <a:t>educator</a:t>
            </a:r>
            <a:r>
              <a:rPr lang="en"/>
              <a:t> may notice an </a:t>
            </a:r>
            <a:r>
              <a:rPr lang="en"/>
              <a:t>instructional</a:t>
            </a:r>
            <a:r>
              <a:rPr lang="en"/>
              <a:t> opening. </a:t>
            </a:r>
            <a:endParaRPr/>
          </a:p>
          <a:p>
            <a:pPr indent="0" lvl="0" marL="0" rtl="0" algn="l">
              <a:spcBef>
                <a:spcPts val="0"/>
              </a:spcBef>
              <a:spcAft>
                <a:spcPts val="0"/>
              </a:spcAft>
              <a:buNone/>
            </a:pPr>
            <a:r>
              <a:rPr lang="en"/>
              <a:t>A </a:t>
            </a:r>
            <a:r>
              <a:rPr b="1" lang="en">
                <a:solidFill>
                  <a:schemeClr val="accent3"/>
                </a:solidFill>
              </a:rPr>
              <a:t>coordinator</a:t>
            </a:r>
            <a:r>
              <a:rPr lang="en"/>
              <a:t> may notice the relationships or supports behind an event or activity. </a:t>
            </a:r>
            <a:endParaRPr/>
          </a:p>
          <a:p>
            <a:pPr indent="0" lvl="0" marL="0" rtl="0" algn="l">
              <a:spcBef>
                <a:spcPts val="0"/>
              </a:spcBef>
              <a:spcAft>
                <a:spcPts val="0"/>
              </a:spcAft>
              <a:buNone/>
            </a:pPr>
            <a:r>
              <a:rPr lang="en"/>
              <a:t>A </a:t>
            </a:r>
            <a:r>
              <a:rPr b="1" lang="en">
                <a:solidFill>
                  <a:schemeClr val="accent3"/>
                </a:solidFill>
              </a:rPr>
              <a:t>principal</a:t>
            </a:r>
            <a:r>
              <a:rPr lang="en"/>
              <a:t> </a:t>
            </a:r>
            <a:r>
              <a:rPr lang="en"/>
              <a:t>may notice implications for school-wide culture. </a:t>
            </a:r>
            <a:endParaRPr/>
          </a:p>
          <a:p>
            <a:pPr indent="0" lvl="0" marL="0" rtl="0" algn="l">
              <a:spcBef>
                <a:spcPts val="0"/>
              </a:spcBef>
              <a:spcAft>
                <a:spcPts val="0"/>
              </a:spcAft>
              <a:buNone/>
            </a:pPr>
            <a:r>
              <a:rPr lang="en"/>
              <a:t>A </a:t>
            </a:r>
            <a:r>
              <a:rPr b="1" lang="en">
                <a:solidFill>
                  <a:schemeClr val="accent3"/>
                </a:solidFill>
              </a:rPr>
              <a:t>district leader</a:t>
            </a:r>
            <a:r>
              <a:rPr lang="en"/>
              <a:t> might notice something that could be better aligned or sustained at scale. </a:t>
            </a:r>
            <a:endParaRPr/>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 Role-Based Noticing to Shared Leadership</a:t>
            </a:r>
            <a:endParaRPr/>
          </a:p>
        </p:txBody>
      </p:sp>
      <p:sp>
        <p:nvSpPr>
          <p:cNvPr id="484" name="Google Shape;484;p59"/>
          <p:cNvSpPr txBox="1"/>
          <p:nvPr>
            <p:ph idx="1" type="body"/>
          </p:nvPr>
        </p:nvSpPr>
        <p:spPr>
          <a:xfrm>
            <a:off x="311700" y="1449500"/>
            <a:ext cx="8520600" cy="311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power in student testimony is not that we see the same thing. </a:t>
            </a:r>
            <a:endParaRPr/>
          </a:p>
          <a:p>
            <a:pPr indent="0" lvl="0" marL="0" rtl="0" algn="l">
              <a:spcBef>
                <a:spcPts val="0"/>
              </a:spcBef>
              <a:spcAft>
                <a:spcPts val="0"/>
              </a:spcAft>
              <a:buNone/>
            </a:pPr>
            <a:r>
              <a:rPr lang="en"/>
              <a:t>The power is that we bring what we notice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When student testimony is viewed across roles, it becomes more than a moment of insight. It becomes a shared responsibility for instruction, support, leadership, and change.</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8" name="Shape 488"/>
        <p:cNvGrpSpPr/>
        <p:nvPr/>
      </p:nvGrpSpPr>
      <p:grpSpPr>
        <a:xfrm>
          <a:off x="0" y="0"/>
          <a:ext cx="0" cy="0"/>
          <a:chOff x="0" y="0"/>
          <a:chExt cx="0" cy="0"/>
        </a:xfrm>
      </p:grpSpPr>
      <p:sp>
        <p:nvSpPr>
          <p:cNvPr id="489" name="Google Shape;489;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Student Testimony Does Not Sustain Itself</a:t>
            </a:r>
            <a:endParaRPr/>
          </a:p>
        </p:txBody>
      </p:sp>
      <p:sp>
        <p:nvSpPr>
          <p:cNvPr id="490" name="Google Shape;490;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Student testimony becomes curriculum </a:t>
            </a:r>
            <a:r>
              <a:rPr b="1" lang="en"/>
              <a:t>only when adults build the structures, relationships, and habits to notice it, interpret it responsibly, and respond instructionally.</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This is why Lead &amp; Learn was designed as a professional learning model, not just an assignment or a project. </a:t>
            </a:r>
            <a:endParaRPr/>
          </a:p>
          <a:p>
            <a:pPr indent="0" lvl="0" marL="0" rtl="0" algn="l">
              <a:spcBef>
                <a:spcPts val="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1"/>
          <p:cNvSpPr txBox="1"/>
          <p:nvPr>
            <p:ph type="title"/>
          </p:nvPr>
        </p:nvSpPr>
        <p:spPr>
          <a:xfrm>
            <a:off x="490250" y="526350"/>
            <a:ext cx="7943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000"/>
              <a:t>Activity: </a:t>
            </a:r>
            <a:endParaRPr sz="3000"/>
          </a:p>
          <a:p>
            <a:pPr indent="0" lvl="0" marL="0" rtl="0" algn="l">
              <a:spcBef>
                <a:spcPts val="0"/>
              </a:spcBef>
              <a:spcAft>
                <a:spcPts val="0"/>
              </a:spcAft>
              <a:buNone/>
            </a:pPr>
            <a:r>
              <a:rPr lang="en" sz="3000"/>
              <a:t>If this is what we notice together, what must we hold together?</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9" name="Shape 499"/>
        <p:cNvGrpSpPr/>
        <p:nvPr/>
      </p:nvGrpSpPr>
      <p:grpSpPr>
        <a:xfrm>
          <a:off x="0" y="0"/>
          <a:ext cx="0" cy="0"/>
          <a:chOff x="0" y="0"/>
          <a:chExt cx="0" cy="0"/>
        </a:xfrm>
      </p:grpSpPr>
      <p:sp>
        <p:nvSpPr>
          <p:cNvPr id="500" name="Google Shape;500;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 Roles Notice Different Things</a:t>
            </a:r>
            <a:endParaRPr/>
          </a:p>
        </p:txBody>
      </p:sp>
      <p:graphicFrame>
        <p:nvGraphicFramePr>
          <p:cNvPr id="501" name="Google Shape;501;p62"/>
          <p:cNvGraphicFramePr/>
          <p:nvPr/>
        </p:nvGraphicFramePr>
        <p:xfrm>
          <a:off x="952500" y="1286850"/>
          <a:ext cx="3000000" cy="3000000"/>
        </p:xfrm>
        <a:graphic>
          <a:graphicData uri="http://schemas.openxmlformats.org/drawingml/2006/table">
            <a:tbl>
              <a:tblPr>
                <a:noFill/>
                <a:tableStyleId>{C0E6EF3F-47D0-4E37-9E63-5E3836CE8C5C}</a:tableStyleId>
              </a:tblPr>
              <a:tblGrid>
                <a:gridCol w="1672625"/>
                <a:gridCol w="5566375"/>
              </a:tblGrid>
              <a:tr h="519000">
                <a:tc>
                  <a:txBody>
                    <a:bodyPr/>
                    <a:lstStyle/>
                    <a:p>
                      <a:pPr indent="0" lvl="0" marL="0" rtl="0" algn="l">
                        <a:spcBef>
                          <a:spcPts val="0"/>
                        </a:spcBef>
                        <a:spcAft>
                          <a:spcPts val="0"/>
                        </a:spcAft>
                        <a:buNone/>
                      </a:pPr>
                      <a:r>
                        <a:rPr b="1" lang="en"/>
                        <a:t>Role</a:t>
                      </a:r>
                      <a:endParaRPr b="1"/>
                    </a:p>
                  </a:txBody>
                  <a:tcPr marT="91425" marB="91425" marR="91425" marL="91425"/>
                </a:tc>
                <a:tc>
                  <a:txBody>
                    <a:bodyPr/>
                    <a:lstStyle/>
                    <a:p>
                      <a:pPr indent="0" lvl="0" marL="0" rtl="0" algn="l">
                        <a:spcBef>
                          <a:spcPts val="0"/>
                        </a:spcBef>
                        <a:spcAft>
                          <a:spcPts val="0"/>
                        </a:spcAft>
                        <a:buNone/>
                      </a:pPr>
                      <a:r>
                        <a:rPr b="1" lang="en"/>
                        <a:t>Analysis Lens </a:t>
                      </a:r>
                      <a:endParaRPr b="1"/>
                    </a:p>
                  </a:txBody>
                  <a:tcPr marT="91425" marB="91425" marR="91425" marL="91425"/>
                </a:tc>
              </a:tr>
              <a:tr h="798475">
                <a:tc>
                  <a:txBody>
                    <a:bodyPr/>
                    <a:lstStyle/>
                    <a:p>
                      <a:pPr indent="0" lvl="0" marL="0" rtl="0" algn="l">
                        <a:spcBef>
                          <a:spcPts val="0"/>
                        </a:spcBef>
                        <a:spcAft>
                          <a:spcPts val="0"/>
                        </a:spcAft>
                        <a:buNone/>
                      </a:pPr>
                      <a:r>
                        <a:rPr lang="en"/>
                        <a:t>Educators  </a:t>
                      </a:r>
                      <a:endParaRPr/>
                    </a:p>
                  </a:txBody>
                  <a:tcPr marT="91425" marB="91425" marR="91425" marL="91425"/>
                </a:tc>
                <a:tc>
                  <a:txBody>
                    <a:bodyPr/>
                    <a:lstStyle/>
                    <a:p>
                      <a:pPr indent="0" lvl="0" marL="0" rtl="0" algn="l">
                        <a:spcBef>
                          <a:spcPts val="0"/>
                        </a:spcBef>
                        <a:spcAft>
                          <a:spcPts val="0"/>
                        </a:spcAft>
                        <a:buNone/>
                      </a:pPr>
                      <a:r>
                        <a:rPr lang="en"/>
                        <a:t>What instructional decisions, rigor, or learning </a:t>
                      </a:r>
                      <a:r>
                        <a:rPr lang="en"/>
                        <a:t>opportunities</a:t>
                      </a:r>
                      <a:r>
                        <a:rPr lang="en"/>
                        <a:t> are visible?</a:t>
                      </a:r>
                      <a:endParaRPr/>
                    </a:p>
                  </a:txBody>
                  <a:tcPr marT="91425" marB="91425" marR="91425" marL="91425"/>
                </a:tc>
              </a:tr>
              <a:tr h="798475">
                <a:tc>
                  <a:txBody>
                    <a:bodyPr/>
                    <a:lstStyle/>
                    <a:p>
                      <a:pPr indent="0" lvl="0" marL="0" rtl="0" algn="l">
                        <a:spcBef>
                          <a:spcPts val="0"/>
                        </a:spcBef>
                        <a:spcAft>
                          <a:spcPts val="0"/>
                        </a:spcAft>
                        <a:buNone/>
                      </a:pPr>
                      <a:r>
                        <a:rPr lang="en"/>
                        <a:t>Coordinators</a:t>
                      </a:r>
                      <a:endParaRPr/>
                    </a:p>
                  </a:txBody>
                  <a:tcPr marT="91425" marB="91425" marR="91425" marL="91425"/>
                </a:tc>
                <a:tc>
                  <a:txBody>
                    <a:bodyPr/>
                    <a:lstStyle/>
                    <a:p>
                      <a:pPr indent="0" lvl="0" marL="0" rtl="0" algn="l">
                        <a:spcBef>
                          <a:spcPts val="0"/>
                        </a:spcBef>
                        <a:spcAft>
                          <a:spcPts val="0"/>
                        </a:spcAft>
                        <a:buNone/>
                      </a:pPr>
                      <a:r>
                        <a:rPr lang="en"/>
                        <a:t>What conditions, relationships, supports, or community context made this possible?</a:t>
                      </a:r>
                      <a:endParaRPr/>
                    </a:p>
                  </a:txBody>
                  <a:tcPr marT="91425" marB="91425" marR="91425" marL="91425"/>
                </a:tc>
              </a:tr>
              <a:tr h="519000">
                <a:tc>
                  <a:txBody>
                    <a:bodyPr/>
                    <a:lstStyle/>
                    <a:p>
                      <a:pPr indent="0" lvl="0" marL="0" rtl="0" algn="l">
                        <a:spcBef>
                          <a:spcPts val="0"/>
                        </a:spcBef>
                        <a:spcAft>
                          <a:spcPts val="0"/>
                        </a:spcAft>
                        <a:buNone/>
                      </a:pPr>
                      <a:r>
                        <a:rPr lang="en"/>
                        <a:t>Principals</a:t>
                      </a:r>
                      <a:endParaRPr/>
                    </a:p>
                  </a:txBody>
                  <a:tcPr marT="91425" marB="91425" marR="91425" marL="91425"/>
                </a:tc>
                <a:tc>
                  <a:txBody>
                    <a:bodyPr/>
                    <a:lstStyle/>
                    <a:p>
                      <a:pPr indent="0" lvl="0" marL="0" rtl="0" algn="l">
                        <a:spcBef>
                          <a:spcPts val="0"/>
                        </a:spcBef>
                        <a:spcAft>
                          <a:spcPts val="0"/>
                        </a:spcAft>
                        <a:buNone/>
                      </a:pPr>
                      <a:r>
                        <a:rPr lang="en"/>
                        <a:t>What schoolwide culture, priorities, or structures are involved?</a:t>
                      </a:r>
                      <a:endParaRPr/>
                    </a:p>
                  </a:txBody>
                  <a:tcPr marT="91425" marB="91425" marR="91425" marL="91425"/>
                </a:tc>
              </a:tr>
              <a:tr h="798475">
                <a:tc>
                  <a:txBody>
                    <a:bodyPr/>
                    <a:lstStyle/>
                    <a:p>
                      <a:pPr indent="0" lvl="0" marL="0" rtl="0" algn="l">
                        <a:spcBef>
                          <a:spcPts val="0"/>
                        </a:spcBef>
                        <a:spcAft>
                          <a:spcPts val="0"/>
                        </a:spcAft>
                        <a:buNone/>
                      </a:pPr>
                      <a:r>
                        <a:rPr lang="en"/>
                        <a:t>District Leaders</a:t>
                      </a:r>
                      <a:endParaRPr/>
                    </a:p>
                  </a:txBody>
                  <a:tcPr marT="91425" marB="91425" marR="91425" marL="91425"/>
                </a:tc>
                <a:tc>
                  <a:txBody>
                    <a:bodyPr/>
                    <a:lstStyle/>
                    <a:p>
                      <a:pPr indent="0" lvl="0" marL="0" rtl="0" algn="l">
                        <a:spcBef>
                          <a:spcPts val="0"/>
                        </a:spcBef>
                        <a:spcAft>
                          <a:spcPts val="0"/>
                        </a:spcAft>
                        <a:buNone/>
                      </a:pPr>
                      <a:r>
                        <a:rPr lang="en"/>
                        <a:t>What does this suggest about community school </a:t>
                      </a:r>
                      <a:r>
                        <a:rPr lang="en"/>
                        <a:t>strategy</a:t>
                      </a:r>
                      <a:r>
                        <a:rPr lang="en"/>
                        <a:t> coherence and </a:t>
                      </a:r>
                      <a:r>
                        <a:rPr lang="en"/>
                        <a:t>professional</a:t>
                      </a:r>
                      <a:r>
                        <a:rPr lang="en"/>
                        <a:t> learning needs of educators/schools?</a:t>
                      </a:r>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Activity Instructions</a:t>
            </a:r>
            <a:endParaRPr/>
          </a:p>
        </p:txBody>
      </p:sp>
      <p:sp>
        <p:nvSpPr>
          <p:cNvPr id="507" name="Google Shape;507;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your table, you </a:t>
            </a:r>
            <a:r>
              <a:rPr lang="en"/>
              <a:t>have</a:t>
            </a:r>
            <a:r>
              <a:rPr lang="en"/>
              <a:t> a handout with questions. You will use the student artifact on the slide to answer those questions as a </a:t>
            </a:r>
            <a:r>
              <a:rPr lang="en"/>
              <a:t>group</a:t>
            </a:r>
            <a:r>
              <a:rPr lang="en"/>
              <a:t>. </a:t>
            </a:r>
            <a:endParaRPr/>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Activity Instructions</a:t>
            </a:r>
            <a:endParaRPr/>
          </a:p>
        </p:txBody>
      </p:sp>
      <p:sp>
        <p:nvSpPr>
          <p:cNvPr id="513" name="Google Shape;513;p64"/>
          <p:cNvSpPr txBox="1"/>
          <p:nvPr>
            <p:ph idx="1" type="body"/>
          </p:nvPr>
        </p:nvSpPr>
        <p:spPr>
          <a:xfrm>
            <a:off x="311700" y="1152475"/>
            <a:ext cx="65118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Three Frames:</a:t>
            </a:r>
            <a:endParaRPr/>
          </a:p>
          <a:p>
            <a:pPr indent="-334328" lvl="0" marL="457200" rtl="0" algn="l">
              <a:spcBef>
                <a:spcPts val="0"/>
              </a:spcBef>
              <a:spcAft>
                <a:spcPts val="0"/>
              </a:spcAft>
              <a:buSzPct val="100000"/>
              <a:buChar char="●"/>
            </a:pPr>
            <a:r>
              <a:rPr lang="en"/>
              <a:t>What are students saying, doing, or showing?</a:t>
            </a:r>
            <a:endParaRPr/>
          </a:p>
          <a:p>
            <a:pPr indent="-310832" lvl="1" marL="914400" rtl="0" algn="l">
              <a:spcBef>
                <a:spcPts val="0"/>
              </a:spcBef>
              <a:spcAft>
                <a:spcPts val="0"/>
              </a:spcAft>
              <a:buSzPct val="100000"/>
              <a:buChar char="○"/>
            </a:pPr>
            <a:r>
              <a:rPr lang="en"/>
              <a:t>Stay grounded in student testimony. What is your interpretation of what you see?</a:t>
            </a:r>
            <a:endParaRPr/>
          </a:p>
          <a:p>
            <a:pPr indent="-334328" lvl="0" marL="457200" rtl="0" algn="l">
              <a:spcBef>
                <a:spcPts val="0"/>
              </a:spcBef>
              <a:spcAft>
                <a:spcPts val="0"/>
              </a:spcAft>
              <a:buSzPct val="100000"/>
              <a:buChar char="●"/>
            </a:pPr>
            <a:r>
              <a:rPr lang="en"/>
              <a:t>What does your role help you notice?</a:t>
            </a:r>
            <a:endParaRPr/>
          </a:p>
          <a:p>
            <a:pPr indent="-310832" lvl="1" marL="914400" rtl="0" algn="l">
              <a:spcBef>
                <a:spcPts val="0"/>
              </a:spcBef>
              <a:spcAft>
                <a:spcPts val="0"/>
              </a:spcAft>
              <a:buSzPct val="100000"/>
              <a:buChar char="○"/>
            </a:pPr>
            <a:r>
              <a:rPr lang="en"/>
              <a:t>Different roles notice different possibilities, conditions, and implications. </a:t>
            </a:r>
            <a:endParaRPr/>
          </a:p>
          <a:p>
            <a:pPr indent="-334328" lvl="0" marL="457200" rtl="0" algn="l">
              <a:spcBef>
                <a:spcPts val="0"/>
              </a:spcBef>
              <a:spcAft>
                <a:spcPts val="0"/>
              </a:spcAft>
              <a:buSzPct val="100000"/>
              <a:buChar char="●"/>
            </a:pPr>
            <a:r>
              <a:rPr lang="en"/>
              <a:t>What leadership moves are needed so this shapes instruction beyond this moment?</a:t>
            </a:r>
            <a:endParaRPr/>
          </a:p>
          <a:p>
            <a:pPr indent="-310832" lvl="1" marL="914400" rtl="0" algn="l">
              <a:spcBef>
                <a:spcPts val="0"/>
              </a:spcBef>
              <a:spcAft>
                <a:spcPts val="0"/>
              </a:spcAft>
              <a:buSzPct val="100000"/>
              <a:buChar char="○"/>
            </a:pPr>
            <a:r>
              <a:rPr lang="en"/>
              <a:t>Educators, coordinators, principals, district leaders, students, families, and partners all hold leadership responsibilities in helping student testimony shape instruction over time. Each role leads and sustains the community school strategy. </a:t>
            </a:r>
            <a:endParaRPr/>
          </a:p>
          <a:p>
            <a:pPr indent="0" lvl="0" marL="0" rtl="0" algn="l">
              <a:spcBef>
                <a:spcPts val="0"/>
              </a:spcBef>
              <a:spcAft>
                <a:spcPts val="0"/>
              </a:spcAft>
              <a:buNone/>
            </a:pPr>
            <a:r>
              <a:t/>
            </a:r>
            <a:endParaRPr/>
          </a:p>
          <a:p>
            <a:pPr indent="0" lvl="0" marL="0" rtl="0" algn="l">
              <a:spcBef>
                <a:spcPts val="0"/>
              </a:spcBef>
              <a:spcAft>
                <a:spcPts val="1200"/>
              </a:spcAft>
              <a:buNone/>
            </a:pPr>
            <a:r>
              <a:t/>
            </a:r>
            <a:endParaRPr/>
          </a:p>
        </p:txBody>
      </p:sp>
      <p:pic>
        <p:nvPicPr>
          <p:cNvPr id="514" name="Google Shape;514;p64" title="Screenshot 2026-05-28 at 3.09.30 PM.png"/>
          <p:cNvPicPr preferRelativeResize="0"/>
          <p:nvPr/>
        </p:nvPicPr>
        <p:blipFill>
          <a:blip r:embed="rId3">
            <a:alphaModFix/>
          </a:blip>
          <a:stretch>
            <a:fillRect/>
          </a:stretch>
        </p:blipFill>
        <p:spPr>
          <a:xfrm>
            <a:off x="7208351" y="1877978"/>
            <a:ext cx="1350575" cy="138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8"/>
          <p:cNvSpPr txBox="1"/>
          <p:nvPr>
            <p:ph idx="3" type="body"/>
          </p:nvPr>
        </p:nvSpPr>
        <p:spPr>
          <a:xfrm>
            <a:off x="3195863" y="3234850"/>
            <a:ext cx="2799000" cy="5541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Catherine Wolfe Bornhorst</a:t>
            </a:r>
            <a:endParaRPr b="1"/>
          </a:p>
          <a:p>
            <a:pPr indent="0" lvl="0" marL="0" rtl="0" algn="l">
              <a:lnSpc>
                <a:spcPct val="100000"/>
              </a:lnSpc>
              <a:spcBef>
                <a:spcPts val="0"/>
              </a:spcBef>
              <a:spcAft>
                <a:spcPts val="0"/>
              </a:spcAft>
              <a:buNone/>
            </a:pPr>
            <a:r>
              <a:rPr lang="en"/>
              <a:t>Born Ingenuity</a:t>
            </a:r>
            <a:endParaRPr/>
          </a:p>
        </p:txBody>
      </p:sp>
      <p:pic>
        <p:nvPicPr>
          <p:cNvPr id="349" name="Google Shape;349;p38" title="Screenshot_20260519-105043.png"/>
          <p:cNvPicPr preferRelativeResize="0"/>
          <p:nvPr>
            <p:ph idx="4" type="pic"/>
          </p:nvPr>
        </p:nvPicPr>
        <p:blipFill rotWithShape="1">
          <a:blip r:embed="rId3">
            <a:alphaModFix/>
          </a:blip>
          <a:srcRect b="0" l="0" r="0" t="0"/>
          <a:stretch/>
        </p:blipFill>
        <p:spPr>
          <a:xfrm>
            <a:off x="232650" y="726238"/>
            <a:ext cx="2661300" cy="3312600"/>
          </a:xfrm>
          <a:prstGeom prst="rect">
            <a:avLst/>
          </a:prstGeom>
        </p:spPr>
      </p:pic>
      <p:pic>
        <p:nvPicPr>
          <p:cNvPr id="350" name="Google Shape;350;p38" title="IMG_20260224_190644.jpg"/>
          <p:cNvPicPr preferRelativeResize="0"/>
          <p:nvPr>
            <p:ph idx="5" type="pic"/>
          </p:nvPr>
        </p:nvPicPr>
        <p:blipFill rotWithShape="1">
          <a:blip r:embed="rId4">
            <a:alphaModFix/>
          </a:blip>
          <a:srcRect b="0" l="0" r="0" t="0"/>
          <a:stretch/>
        </p:blipFill>
        <p:spPr>
          <a:xfrm>
            <a:off x="6153975" y="454767"/>
            <a:ext cx="2500500" cy="3492000"/>
          </a:xfrm>
          <a:prstGeom prst="rect">
            <a:avLst/>
          </a:prstGeom>
        </p:spPr>
      </p:pic>
      <p:sp>
        <p:nvSpPr>
          <p:cNvPr id="351" name="Google Shape;351;p38"/>
          <p:cNvSpPr txBox="1"/>
          <p:nvPr>
            <p:ph type="title"/>
          </p:nvPr>
        </p:nvSpPr>
        <p:spPr>
          <a:xfrm>
            <a:off x="256025" y="213150"/>
            <a:ext cx="5750100" cy="415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Who We Are</a:t>
            </a:r>
            <a:endParaRPr/>
          </a:p>
        </p:txBody>
      </p:sp>
      <p:pic>
        <p:nvPicPr>
          <p:cNvPr id="352" name="Google Shape;352;p38" title="IMG_0015.JPG"/>
          <p:cNvPicPr preferRelativeResize="0"/>
          <p:nvPr/>
        </p:nvPicPr>
        <p:blipFill rotWithShape="1">
          <a:blip r:embed="rId5">
            <a:alphaModFix/>
          </a:blip>
          <a:srcRect b="0" l="0" r="9140" t="0"/>
          <a:stretch/>
        </p:blipFill>
        <p:spPr>
          <a:xfrm rot="-5400000">
            <a:off x="3598675" y="648652"/>
            <a:ext cx="1899973" cy="2799048"/>
          </a:xfrm>
          <a:prstGeom prst="rect">
            <a:avLst/>
          </a:prstGeom>
          <a:noFill/>
          <a:ln>
            <a:noFill/>
          </a:ln>
        </p:spPr>
      </p:pic>
      <p:sp>
        <p:nvSpPr>
          <p:cNvPr id="353" name="Google Shape;353;p38"/>
          <p:cNvSpPr txBox="1"/>
          <p:nvPr>
            <p:ph idx="3" type="body"/>
          </p:nvPr>
        </p:nvSpPr>
        <p:spPr>
          <a:xfrm>
            <a:off x="6136525" y="3995575"/>
            <a:ext cx="26613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Halecia Wimpy</a:t>
            </a:r>
            <a:endParaRPr b="1"/>
          </a:p>
          <a:p>
            <a:pPr indent="0" lvl="0" marL="0" rtl="0" algn="l">
              <a:lnSpc>
                <a:spcPct val="100000"/>
              </a:lnSpc>
              <a:spcBef>
                <a:spcPts val="0"/>
              </a:spcBef>
              <a:spcAft>
                <a:spcPts val="0"/>
              </a:spcAft>
              <a:buNone/>
            </a:pPr>
            <a:r>
              <a:rPr lang="en"/>
              <a:t>Albuquerque Public Schools</a:t>
            </a:r>
            <a:endParaRPr/>
          </a:p>
        </p:txBody>
      </p:sp>
      <p:sp>
        <p:nvSpPr>
          <p:cNvPr id="354" name="Google Shape;354;p38"/>
          <p:cNvSpPr txBox="1"/>
          <p:nvPr>
            <p:ph idx="3" type="body"/>
          </p:nvPr>
        </p:nvSpPr>
        <p:spPr>
          <a:xfrm>
            <a:off x="232650" y="4136425"/>
            <a:ext cx="2661300" cy="831300"/>
          </a:xfrm>
          <a:prstGeom prst="rect">
            <a:avLst/>
          </a:prstGeom>
        </p:spPr>
        <p:txBody>
          <a:bodyPr anchorCtr="0" anchor="t" bIns="0" lIns="0" spcFirstLastPara="1" rIns="0" wrap="square" tIns="0">
            <a:spAutoFit/>
          </a:bodyPr>
          <a:lstStyle/>
          <a:p>
            <a:pPr indent="0" lvl="0" marL="0" rtl="0" algn="l">
              <a:lnSpc>
                <a:spcPct val="100000"/>
              </a:lnSpc>
              <a:spcBef>
                <a:spcPts val="0"/>
              </a:spcBef>
              <a:spcAft>
                <a:spcPts val="0"/>
              </a:spcAft>
              <a:buNone/>
            </a:pPr>
            <a:r>
              <a:rPr b="1" lang="en"/>
              <a:t>Elizabeth Gomez</a:t>
            </a:r>
            <a:endParaRPr b="1"/>
          </a:p>
          <a:p>
            <a:pPr indent="0" lvl="0" marL="0" rtl="0" algn="l">
              <a:lnSpc>
                <a:spcPct val="100000"/>
              </a:lnSpc>
              <a:spcBef>
                <a:spcPts val="0"/>
              </a:spcBef>
              <a:spcAft>
                <a:spcPts val="0"/>
              </a:spcAft>
              <a:buNone/>
            </a:pPr>
            <a:r>
              <a:rPr lang="en"/>
              <a:t>Albuquerque Public Schools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65"/>
          <p:cNvPicPr preferRelativeResize="0"/>
          <p:nvPr/>
        </p:nvPicPr>
        <p:blipFill>
          <a:blip r:embed="rId3">
            <a:alphaModFix/>
          </a:blip>
          <a:stretch>
            <a:fillRect/>
          </a:stretch>
        </p:blipFill>
        <p:spPr>
          <a:xfrm>
            <a:off x="1474129" y="0"/>
            <a:ext cx="6195740" cy="51434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5" name="Google Shape;525;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6" name="Google Shape;526;p66"/>
          <p:cNvPicPr preferRelativeResize="0"/>
          <p:nvPr/>
        </p:nvPicPr>
        <p:blipFill>
          <a:blip r:embed="rId3">
            <a:alphaModFix/>
          </a:blip>
          <a:stretch>
            <a:fillRect/>
          </a:stretch>
        </p:blipFill>
        <p:spPr>
          <a:xfrm>
            <a:off x="7924" y="0"/>
            <a:ext cx="9128151"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67"/>
          <p:cNvPicPr preferRelativeResize="0"/>
          <p:nvPr/>
        </p:nvPicPr>
        <p:blipFill>
          <a:blip r:embed="rId3">
            <a:alphaModFix/>
          </a:blip>
          <a:stretch>
            <a:fillRect/>
          </a:stretch>
        </p:blipFill>
        <p:spPr>
          <a:xfrm>
            <a:off x="2640034" y="0"/>
            <a:ext cx="3863933"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5" name="Shape 535"/>
        <p:cNvGrpSpPr/>
        <p:nvPr/>
      </p:nvGrpSpPr>
      <p:grpSpPr>
        <a:xfrm>
          <a:off x="0" y="0"/>
          <a:ext cx="0" cy="0"/>
          <a:chOff x="0" y="0"/>
          <a:chExt cx="0" cy="0"/>
        </a:xfrm>
      </p:grpSpPr>
      <p:pic>
        <p:nvPicPr>
          <p:cNvPr id="536" name="Google Shape;536;p68"/>
          <p:cNvPicPr preferRelativeResize="0"/>
          <p:nvPr/>
        </p:nvPicPr>
        <p:blipFill>
          <a:blip r:embed="rId3">
            <a:alphaModFix/>
          </a:blip>
          <a:stretch>
            <a:fillRect/>
          </a:stretch>
        </p:blipFill>
        <p:spPr>
          <a:xfrm>
            <a:off x="2007748" y="0"/>
            <a:ext cx="5128504" cy="5143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0" name="Shape 540"/>
        <p:cNvGrpSpPr/>
        <p:nvPr/>
      </p:nvGrpSpPr>
      <p:grpSpPr>
        <a:xfrm>
          <a:off x="0" y="0"/>
          <a:ext cx="0" cy="0"/>
          <a:chOff x="0" y="0"/>
          <a:chExt cx="0" cy="0"/>
        </a:xfrm>
      </p:grpSpPr>
      <p:sp>
        <p:nvSpPr>
          <p:cNvPr id="541" name="Google Shape;541;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Activity Instructions</a:t>
            </a:r>
            <a:endParaRPr/>
          </a:p>
        </p:txBody>
      </p:sp>
      <p:graphicFrame>
        <p:nvGraphicFramePr>
          <p:cNvPr id="542" name="Google Shape;542;p69"/>
          <p:cNvGraphicFramePr/>
          <p:nvPr/>
        </p:nvGraphicFramePr>
        <p:xfrm>
          <a:off x="952500" y="1304325"/>
          <a:ext cx="3000000" cy="3000000"/>
        </p:xfrm>
        <a:graphic>
          <a:graphicData uri="http://schemas.openxmlformats.org/drawingml/2006/table">
            <a:tbl>
              <a:tblPr>
                <a:noFill/>
                <a:tableStyleId>{C0E6EF3F-47D0-4E37-9E63-5E3836CE8C5C}</a:tableStyleId>
              </a:tblPr>
              <a:tblGrid>
                <a:gridCol w="1816475"/>
                <a:gridCol w="2419550"/>
                <a:gridCol w="3002975"/>
              </a:tblGrid>
              <a:tr h="375275">
                <a:tc>
                  <a:txBody>
                    <a:bodyPr/>
                    <a:lstStyle/>
                    <a:p>
                      <a:pPr indent="0" lvl="0" marL="0" rtl="0" algn="l">
                        <a:spcBef>
                          <a:spcPts val="0"/>
                        </a:spcBef>
                        <a:spcAft>
                          <a:spcPts val="0"/>
                        </a:spcAft>
                        <a:buNone/>
                      </a:pPr>
                      <a:r>
                        <a:rPr b="1" lang="en"/>
                        <a:t>Role</a:t>
                      </a:r>
                      <a:endParaRPr b="1"/>
                    </a:p>
                  </a:txBody>
                  <a:tcPr marT="91425" marB="91425" marR="91425" marL="91425"/>
                </a:tc>
                <a:tc>
                  <a:txBody>
                    <a:bodyPr/>
                    <a:lstStyle/>
                    <a:p>
                      <a:pPr indent="0" lvl="0" marL="0" rtl="0" algn="l">
                        <a:spcBef>
                          <a:spcPts val="0"/>
                        </a:spcBef>
                        <a:spcAft>
                          <a:spcPts val="0"/>
                        </a:spcAft>
                        <a:buNone/>
                      </a:pPr>
                      <a:r>
                        <a:rPr b="1" lang="en"/>
                        <a:t>What this role notices</a:t>
                      </a:r>
                      <a:endParaRPr b="1"/>
                    </a:p>
                  </a:txBody>
                  <a:tcPr marT="91425" marB="91425" marR="91425" marL="91425"/>
                </a:tc>
                <a:tc>
                  <a:txBody>
                    <a:bodyPr/>
                    <a:lstStyle/>
                    <a:p>
                      <a:pPr indent="0" lvl="0" marL="0" rtl="0" algn="l">
                        <a:spcBef>
                          <a:spcPts val="0"/>
                        </a:spcBef>
                        <a:spcAft>
                          <a:spcPts val="0"/>
                        </a:spcAft>
                        <a:buNone/>
                      </a:pPr>
                      <a:r>
                        <a:rPr b="1" lang="en"/>
                        <a:t>Leadership move to sustain the work</a:t>
                      </a:r>
                      <a:endParaRPr b="1"/>
                    </a:p>
                  </a:txBody>
                  <a:tcPr marT="91425" marB="91425" marR="91425" marL="91425"/>
                </a:tc>
              </a:tr>
              <a:tr h="381000">
                <a:tc>
                  <a:txBody>
                    <a:bodyPr/>
                    <a:lstStyle/>
                    <a:p>
                      <a:pPr indent="0" lvl="0" marL="0" rtl="0" algn="l">
                        <a:spcBef>
                          <a:spcPts val="0"/>
                        </a:spcBef>
                        <a:spcAft>
                          <a:spcPts val="0"/>
                        </a:spcAft>
                        <a:buNone/>
                      </a:pPr>
                      <a:r>
                        <a:rPr lang="en"/>
                        <a:t>Educator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Coordinators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Principals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District Leaders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rPr lang="en"/>
                        <a:t>Families/Community Partners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Whole Group Debrief</a:t>
            </a:r>
            <a:endParaRPr/>
          </a:p>
        </p:txBody>
      </p:sp>
      <p:sp>
        <p:nvSpPr>
          <p:cNvPr id="548" name="Google Shape;548;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did different roles notice about what students are saying, doing, or </a:t>
            </a:r>
            <a:r>
              <a:rPr lang="en"/>
              <a:t>showing</a:t>
            </a:r>
            <a:r>
              <a:rPr lang="en"/>
              <a:t>? </a:t>
            </a:r>
            <a:endParaRPr/>
          </a:p>
          <a:p>
            <a:pPr indent="-342900" lvl="0" marL="457200" rtl="0" algn="l">
              <a:spcBef>
                <a:spcPts val="0"/>
              </a:spcBef>
              <a:spcAft>
                <a:spcPts val="0"/>
              </a:spcAft>
              <a:buSzPts val="1800"/>
              <a:buChar char="●"/>
            </a:pPr>
            <a:r>
              <a:rPr lang="en"/>
              <a:t>How could this testimony shape instruction or professional learning opportunities?</a:t>
            </a:r>
            <a:endParaRPr/>
          </a:p>
          <a:p>
            <a:pPr indent="-342900" lvl="0" marL="457200" rtl="0" algn="l">
              <a:spcBef>
                <a:spcPts val="0"/>
              </a:spcBef>
              <a:spcAft>
                <a:spcPts val="0"/>
              </a:spcAft>
              <a:buSzPts val="1800"/>
              <a:buChar char="●"/>
            </a:pPr>
            <a:r>
              <a:rPr lang="en"/>
              <a:t>What leadership moves are needed to sustain this beyond one classroom or moment?</a:t>
            </a:r>
            <a:endParaRPr/>
          </a:p>
          <a:p>
            <a:pPr indent="-342900" lvl="0" marL="457200" rtl="0" algn="l">
              <a:spcBef>
                <a:spcPts val="0"/>
              </a:spcBef>
              <a:spcAft>
                <a:spcPts val="0"/>
              </a:spcAft>
              <a:buSzPts val="1800"/>
              <a:buChar char="●"/>
            </a:pPr>
            <a:r>
              <a:rPr lang="en"/>
              <a:t>What does this tell us about the community school </a:t>
            </a:r>
            <a:r>
              <a:rPr lang="en"/>
              <a:t>strategy? </a:t>
            </a:r>
            <a:endParaRPr/>
          </a:p>
          <a:p>
            <a:pPr indent="-317500" lvl="1" marL="914400" rtl="0" algn="l">
              <a:spcBef>
                <a:spcPts val="0"/>
              </a:spcBef>
              <a:spcAft>
                <a:spcPts val="0"/>
              </a:spcAft>
              <a:buSzPts val="1400"/>
              <a:buChar char="○"/>
            </a:pPr>
            <a:r>
              <a:rPr lang="en"/>
              <a:t>How does centering student testimony help us understand community schools as more than programs and services—and as a strategy that must shape instruction, relationships, and shared responsibility?</a:t>
            </a:r>
            <a:endParaRPr/>
          </a:p>
          <a:p>
            <a:pPr indent="0" lvl="0" marL="0" rtl="0" algn="l">
              <a:spcBef>
                <a:spcPts val="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71"/>
          <p:cNvSpPr txBox="1"/>
          <p:nvPr>
            <p:ph type="title"/>
          </p:nvPr>
        </p:nvSpPr>
        <p:spPr>
          <a:xfrm>
            <a:off x="311700" y="2480550"/>
            <a:ext cx="83130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20"/>
              <a:t>What We Learned </a:t>
            </a:r>
            <a:endParaRPr sz="352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Educators as Risk Takers </a:t>
            </a:r>
            <a:endParaRPr/>
          </a:p>
        </p:txBody>
      </p:sp>
      <p:sp>
        <p:nvSpPr>
          <p:cNvPr id="559" name="Google Shape;559;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Across Lead &amp; Learn, we learned that student-centered, community-connected instruction asks educators to take real instructional risks. Educators are asked to listen differently, share power with their students, respond to student and family experiences, and connect learning to community. </a:t>
            </a:r>
            <a:endParaRPr/>
          </a:p>
          <a:p>
            <a:pPr indent="0" lvl="0" marL="0" rtl="0" algn="l">
              <a:spcBef>
                <a:spcPts val="1200"/>
              </a:spcBef>
              <a:spcAft>
                <a:spcPts val="1200"/>
              </a:spcAft>
              <a:buNone/>
            </a:pPr>
            <a:r>
              <a:rPr lang="en"/>
              <a:t>All of this requires </a:t>
            </a:r>
            <a:r>
              <a:rPr lang="en"/>
              <a:t>educators</a:t>
            </a:r>
            <a:r>
              <a:rPr lang="en"/>
              <a:t> to depart from </a:t>
            </a:r>
            <a:r>
              <a:rPr lang="en"/>
              <a:t>familiar</a:t>
            </a:r>
            <a:r>
              <a:rPr lang="en"/>
              <a:t> routines. And often these routines are what is expected (</a:t>
            </a:r>
            <a:r>
              <a:rPr lang="en"/>
              <a:t>surveilled</a:t>
            </a:r>
            <a:r>
              <a:rPr lang="en"/>
              <a:t>?) by principals or </a:t>
            </a:r>
            <a:r>
              <a:rPr lang="en"/>
              <a:t>district leaders.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Instructional Shifts</a:t>
            </a:r>
            <a:endParaRPr/>
          </a:p>
        </p:txBody>
      </p:sp>
      <p:sp>
        <p:nvSpPr>
          <p:cNvPr id="565" name="Google Shape;565;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kind of instructional shift requires:</a:t>
            </a:r>
            <a:endParaRPr/>
          </a:p>
          <a:p>
            <a:pPr indent="-342900" lvl="0" marL="457200" rtl="0" algn="l">
              <a:spcBef>
                <a:spcPts val="1200"/>
              </a:spcBef>
              <a:spcAft>
                <a:spcPts val="0"/>
              </a:spcAft>
              <a:buSzPts val="1800"/>
              <a:buChar char="●"/>
            </a:pPr>
            <a:r>
              <a:rPr lang="en"/>
              <a:t>Trust among adults </a:t>
            </a:r>
            <a:endParaRPr/>
          </a:p>
          <a:p>
            <a:pPr indent="-342900" lvl="0" marL="457200" rtl="0" algn="l">
              <a:spcBef>
                <a:spcPts val="0"/>
              </a:spcBef>
              <a:spcAft>
                <a:spcPts val="0"/>
              </a:spcAft>
              <a:buSzPts val="1800"/>
              <a:buChar char="●"/>
            </a:pPr>
            <a:r>
              <a:rPr lang="en"/>
              <a:t>AMPLE time to reflect and collaborate</a:t>
            </a:r>
            <a:endParaRPr/>
          </a:p>
          <a:p>
            <a:pPr indent="-342900" lvl="0" marL="457200" rtl="0" algn="l">
              <a:spcBef>
                <a:spcPts val="0"/>
              </a:spcBef>
              <a:spcAft>
                <a:spcPts val="0"/>
              </a:spcAft>
              <a:buSzPts val="1800"/>
              <a:buChar char="●"/>
            </a:pPr>
            <a:r>
              <a:rPr lang="en"/>
              <a:t>Permission (from themselves especially) to learn and try </a:t>
            </a:r>
            <a:r>
              <a:rPr lang="en"/>
              <a:t>something</a:t>
            </a:r>
            <a:r>
              <a:rPr lang="en"/>
              <a:t> new</a:t>
            </a:r>
            <a:endParaRPr/>
          </a:p>
          <a:p>
            <a:pPr indent="-342900" lvl="0" marL="457200" rtl="0" algn="l">
              <a:spcBef>
                <a:spcPts val="0"/>
              </a:spcBef>
              <a:spcAft>
                <a:spcPts val="0"/>
              </a:spcAft>
              <a:buSzPts val="1800"/>
              <a:buChar char="●"/>
            </a:pPr>
            <a:r>
              <a:rPr lang="en"/>
              <a:t>Support when engaging in this work inevitably raises </a:t>
            </a:r>
            <a:r>
              <a:rPr lang="en"/>
              <a:t>complexity</a:t>
            </a:r>
            <a:r>
              <a:rPr lang="en"/>
              <a:t> </a:t>
            </a:r>
            <a:endParaRPr/>
          </a:p>
          <a:p>
            <a:pPr indent="-342900" lvl="0" marL="457200" rtl="0" algn="l">
              <a:spcBef>
                <a:spcPts val="0"/>
              </a:spcBef>
              <a:spcAft>
                <a:spcPts val="0"/>
              </a:spcAft>
              <a:buSzPts val="1800"/>
              <a:buChar char="●"/>
            </a:pPr>
            <a:r>
              <a:rPr lang="en"/>
              <a:t>Leadership that protects the work from becoming “one more thing” </a:t>
            </a:r>
            <a:endParaRPr/>
          </a:p>
          <a:p>
            <a:pPr indent="-342900" lvl="0" marL="457200" rtl="0" algn="l">
              <a:spcBef>
                <a:spcPts val="0"/>
              </a:spcBef>
              <a:spcAft>
                <a:spcPts val="0"/>
              </a:spcAft>
              <a:buSzPts val="1800"/>
              <a:buChar char="●"/>
            </a:pPr>
            <a:r>
              <a:rPr lang="en"/>
              <a:t>Coordination that connects instruction to students’ rich, vast, fuller lives beyond the classroom, beyond the school building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Educator Well-Being</a:t>
            </a:r>
            <a:endParaRPr/>
          </a:p>
        </p:txBody>
      </p:sp>
      <p:sp>
        <p:nvSpPr>
          <p:cNvPr id="571" name="Google Shape;571;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Lead &amp; Learn also showed that educator well-being is not separate from instructional transformation. Educators are more able to take risks, collaborate, and respond to students when they feel connected, trusted, and supported. </a:t>
            </a:r>
            <a:endParaRPr/>
          </a:p>
          <a:p>
            <a:pPr indent="0" lvl="0" marL="0" rtl="0" algn="l">
              <a:spcBef>
                <a:spcPts val="1200"/>
              </a:spcBef>
              <a:spcAft>
                <a:spcPts val="0"/>
              </a:spcAft>
              <a:buNone/>
            </a:pPr>
            <a:r>
              <a:rPr lang="en"/>
              <a:t>Lead &amp; Learn supported educator well-being through:</a:t>
            </a:r>
            <a:endParaRPr/>
          </a:p>
          <a:p>
            <a:pPr indent="-342900" lvl="0" marL="457200" rtl="0" algn="l">
              <a:spcBef>
                <a:spcPts val="1200"/>
              </a:spcBef>
              <a:spcAft>
                <a:spcPts val="0"/>
              </a:spcAft>
              <a:buSzPts val="1800"/>
              <a:buChar char="●"/>
            </a:pPr>
            <a:r>
              <a:rPr lang="en"/>
              <a:t>Meaningful collaboration across schools and roles</a:t>
            </a:r>
            <a:endParaRPr/>
          </a:p>
          <a:p>
            <a:pPr indent="-342900" lvl="0" marL="457200" rtl="0" algn="l">
              <a:spcBef>
                <a:spcPts val="0"/>
              </a:spcBef>
              <a:spcAft>
                <a:spcPts val="0"/>
              </a:spcAft>
              <a:buSzPts val="1800"/>
              <a:buChar char="●"/>
            </a:pPr>
            <a:r>
              <a:rPr lang="en"/>
              <a:t>Opportunities to reflect on purpose and identity</a:t>
            </a:r>
            <a:endParaRPr/>
          </a:p>
          <a:p>
            <a:pPr indent="-342900" lvl="0" marL="457200" rtl="0" algn="l">
              <a:spcBef>
                <a:spcPts val="0"/>
              </a:spcBef>
              <a:spcAft>
                <a:spcPts val="0"/>
              </a:spcAft>
              <a:buSzPts val="1800"/>
              <a:buChar char="●"/>
            </a:pPr>
            <a:r>
              <a:rPr lang="en"/>
              <a:t>Seeing student experience as central to the work</a:t>
            </a:r>
            <a:endParaRPr/>
          </a:p>
          <a:p>
            <a:pPr indent="-342900" lvl="0" marL="457200" rtl="0" algn="l">
              <a:spcBef>
                <a:spcPts val="0"/>
              </a:spcBef>
              <a:spcAft>
                <a:spcPts val="0"/>
              </a:spcAft>
              <a:buSzPts val="1800"/>
              <a:buChar char="●"/>
            </a:pPr>
            <a:r>
              <a:rPr lang="en"/>
              <a:t>Having space to name tensions and uncertainty</a:t>
            </a:r>
            <a:endParaRPr/>
          </a:p>
          <a:p>
            <a:pPr indent="-342900" lvl="0" marL="457200" rtl="0" algn="l">
              <a:spcBef>
                <a:spcPts val="0"/>
              </a:spcBef>
              <a:spcAft>
                <a:spcPts val="0"/>
              </a:spcAft>
              <a:buSzPts val="1800"/>
              <a:buChar char="●"/>
            </a:pPr>
            <a:r>
              <a:rPr lang="en"/>
              <a:t>Knowing the work is shared, not carried alone</a:t>
            </a:r>
            <a:endParaRPr/>
          </a:p>
          <a:p>
            <a:pPr indent="-342900" lvl="0" marL="457200" rtl="0" algn="l">
              <a:spcBef>
                <a:spcPts val="0"/>
              </a:spcBef>
              <a:spcAft>
                <a:spcPts val="0"/>
              </a:spcAft>
              <a:buSzPts val="1800"/>
              <a:buChar char="●"/>
            </a:pPr>
            <a:r>
              <a:rPr lang="en"/>
              <a:t>Showcasing their work - this was big!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9"/>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Who You Are</a:t>
            </a:r>
            <a:endParaRPr/>
          </a:p>
        </p:txBody>
      </p:sp>
      <p:sp>
        <p:nvSpPr>
          <p:cNvPr id="360" name="Google Shape;360;p39"/>
          <p:cNvSpPr txBox="1"/>
          <p:nvPr/>
        </p:nvSpPr>
        <p:spPr>
          <a:xfrm>
            <a:off x="5229500" y="1592850"/>
            <a:ext cx="3520500" cy="241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Educator</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Coordinator</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Principal </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District Leader</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Community Partner</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Researcher/Evaluator</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Family Coordinator/Liaison</a:t>
            </a:r>
            <a:endParaRPr sz="1600">
              <a:solidFill>
                <a:schemeClr val="lt1"/>
              </a:solidFill>
              <a:latin typeface="Alfa Slab One"/>
              <a:ea typeface="Alfa Slab One"/>
              <a:cs typeface="Alfa Slab One"/>
              <a:sym typeface="Alfa Slab One"/>
            </a:endParaRPr>
          </a:p>
          <a:p>
            <a:pPr indent="0" lvl="0" marL="0" rtl="0" algn="l">
              <a:lnSpc>
                <a:spcPct val="115000"/>
              </a:lnSpc>
              <a:spcBef>
                <a:spcPts val="0"/>
              </a:spcBef>
              <a:spcAft>
                <a:spcPts val="0"/>
              </a:spcAft>
              <a:buNone/>
            </a:pPr>
            <a:r>
              <a:rPr lang="en" sz="1600">
                <a:solidFill>
                  <a:schemeClr val="lt1"/>
                </a:solidFill>
                <a:latin typeface="Alfa Slab One"/>
                <a:ea typeface="Alfa Slab One"/>
                <a:cs typeface="Alfa Slab One"/>
                <a:sym typeface="Alfa Slab One"/>
              </a:rPr>
              <a:t>Who did we miss?</a:t>
            </a:r>
            <a:endParaRPr sz="1600">
              <a:solidFill>
                <a:schemeClr val="lt1"/>
              </a:solidFill>
              <a:latin typeface="Alfa Slab One"/>
              <a:ea typeface="Alfa Slab One"/>
              <a:cs typeface="Alfa Slab One"/>
              <a:sym typeface="Alfa Slab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Lead &amp; Learn Fellow Quote (2026)</a:t>
            </a:r>
            <a:endParaRPr/>
          </a:p>
        </p:txBody>
      </p:sp>
      <p:sp>
        <p:nvSpPr>
          <p:cNvPr id="577" name="Google Shape;577;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1200"/>
              </a:spcAft>
              <a:buNone/>
            </a:pPr>
            <a:r>
              <a:rPr i="1" lang="en" sz="2300"/>
              <a:t>I feel like I could now present myself as a community school educator, and explain to someone what it means to be one on a daily basis, and do this work as a school/community. It has also really changed how I feel about myself as a teacher and educator. </a:t>
            </a:r>
            <a:r>
              <a:rPr b="1" i="1" lang="en" sz="2300"/>
              <a:t>This is the best I have felt.</a:t>
            </a:r>
            <a:endParaRPr b="1" i="1" sz="23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The Role of the Coordinator</a:t>
            </a:r>
            <a:endParaRPr/>
          </a:p>
        </p:txBody>
      </p:sp>
      <p:sp>
        <p:nvSpPr>
          <p:cNvPr id="583" name="Google Shape;583;p76"/>
          <p:cNvSpPr txBox="1"/>
          <p:nvPr>
            <p:ph idx="1" type="body"/>
          </p:nvPr>
        </p:nvSpPr>
        <p:spPr>
          <a:xfrm>
            <a:off x="311700" y="1456450"/>
            <a:ext cx="8520600" cy="311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Instructional transformation depends on in-between work:</a:t>
            </a:r>
            <a:endParaRPr/>
          </a:p>
          <a:p>
            <a:pPr indent="-342900" lvl="0" marL="457200" rtl="0" algn="l">
              <a:spcBef>
                <a:spcPts val="0"/>
              </a:spcBef>
              <a:spcAft>
                <a:spcPts val="0"/>
              </a:spcAft>
              <a:buSzPts val="1800"/>
              <a:buChar char="●"/>
            </a:pPr>
            <a:r>
              <a:rPr lang="en"/>
              <a:t>Connecting people who would not otherwise be in conversation</a:t>
            </a:r>
            <a:endParaRPr/>
          </a:p>
          <a:p>
            <a:pPr indent="-342900" lvl="0" marL="457200" rtl="0" algn="l">
              <a:spcBef>
                <a:spcPts val="0"/>
              </a:spcBef>
              <a:spcAft>
                <a:spcPts val="0"/>
              </a:spcAft>
              <a:buSzPts val="1800"/>
              <a:buChar char="●"/>
            </a:pPr>
            <a:r>
              <a:rPr lang="en"/>
              <a:t>Translating between school priorities and educator realities</a:t>
            </a:r>
            <a:endParaRPr/>
          </a:p>
          <a:p>
            <a:pPr indent="-342900" lvl="0" marL="457200" rtl="0" algn="l">
              <a:spcBef>
                <a:spcPts val="0"/>
              </a:spcBef>
              <a:spcAft>
                <a:spcPts val="0"/>
              </a:spcAft>
              <a:buSzPts val="1800"/>
              <a:buChar char="●"/>
            </a:pPr>
            <a:r>
              <a:rPr lang="en"/>
              <a:t>Making student and family patterns visible</a:t>
            </a:r>
            <a:endParaRPr/>
          </a:p>
          <a:p>
            <a:pPr indent="-342900" lvl="0" marL="457200" rtl="0" algn="l">
              <a:spcBef>
                <a:spcPts val="0"/>
              </a:spcBef>
              <a:spcAft>
                <a:spcPts val="0"/>
              </a:spcAft>
              <a:buSzPts val="1800"/>
              <a:buChar char="●"/>
            </a:pPr>
            <a:r>
              <a:rPr lang="en"/>
              <a:t>Aligning professional learning with the community school strategy</a:t>
            </a:r>
            <a:endParaRPr/>
          </a:p>
          <a:p>
            <a:pPr indent="-342900" lvl="0" marL="457200" rtl="0" algn="l">
              <a:spcBef>
                <a:spcPts val="0"/>
              </a:spcBef>
              <a:spcAft>
                <a:spcPts val="0"/>
              </a:spcAft>
              <a:buSzPts val="1800"/>
              <a:buChar char="●"/>
            </a:pPr>
            <a:r>
              <a:rPr lang="en"/>
              <a:t>Protecting instructional focus amid competing demands</a:t>
            </a:r>
            <a:endParaRPr/>
          </a:p>
          <a:p>
            <a:pPr indent="-342900" lvl="0" marL="457200" rtl="0" algn="l">
              <a:spcBef>
                <a:spcPts val="0"/>
              </a:spcBef>
              <a:spcAft>
                <a:spcPts val="0"/>
              </a:spcAft>
              <a:buSzPts val="1800"/>
              <a:buChar char="●"/>
            </a:pPr>
            <a:r>
              <a:rPr lang="en"/>
              <a:t>Keeping relationships and trust at the center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7" name="Shape 587"/>
        <p:cNvGrpSpPr/>
        <p:nvPr/>
      </p:nvGrpSpPr>
      <p:grpSpPr>
        <a:xfrm>
          <a:off x="0" y="0"/>
          <a:ext cx="0" cy="0"/>
          <a:chOff x="0" y="0"/>
          <a:chExt cx="0" cy="0"/>
        </a:xfrm>
      </p:grpSpPr>
      <p:sp>
        <p:nvSpPr>
          <p:cNvPr id="588" name="Google Shape;588;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a:t>
            </a:r>
            <a:r>
              <a:rPr lang="en"/>
              <a:t>This Cannot Depend on One Excellent Teacher</a:t>
            </a:r>
            <a:endParaRPr/>
          </a:p>
        </p:txBody>
      </p:sp>
      <p:sp>
        <p:nvSpPr>
          <p:cNvPr id="589" name="Google Shape;589;p77"/>
          <p:cNvSpPr txBox="1"/>
          <p:nvPr>
            <p:ph idx="1" type="body"/>
          </p:nvPr>
        </p:nvSpPr>
        <p:spPr>
          <a:xfrm>
            <a:off x="311700" y="1391800"/>
            <a:ext cx="8520600" cy="3177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Rigorous, community-connected learning and instruction</a:t>
            </a:r>
            <a:r>
              <a:rPr lang="en"/>
              <a:t> is powerful, but it becomes fragile when it depends only on individual teacher passion or isolated innovation.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Across Lead &amp; Learn, we saw that sustainability requires:</a:t>
            </a:r>
            <a:endParaRPr/>
          </a:p>
          <a:p>
            <a:pPr indent="-342900" lvl="0" marL="457200" rtl="0" algn="l">
              <a:spcBef>
                <a:spcPts val="0"/>
              </a:spcBef>
              <a:spcAft>
                <a:spcPts val="0"/>
              </a:spcAft>
              <a:buSzPts val="1800"/>
              <a:buChar char="●"/>
            </a:pPr>
            <a:r>
              <a:rPr lang="en"/>
              <a:t>Educators designing RCCCI</a:t>
            </a:r>
            <a:endParaRPr/>
          </a:p>
          <a:p>
            <a:pPr indent="-342900" lvl="0" marL="457200" rtl="0" algn="l">
              <a:spcBef>
                <a:spcPts val="0"/>
              </a:spcBef>
              <a:spcAft>
                <a:spcPts val="0"/>
              </a:spcAft>
              <a:buSzPts val="1800"/>
              <a:buChar char="●"/>
            </a:pPr>
            <a:r>
              <a:rPr lang="en"/>
              <a:t>Coordinators connecting conditions, relationships, and supports</a:t>
            </a:r>
            <a:endParaRPr/>
          </a:p>
          <a:p>
            <a:pPr indent="-342900" lvl="0" marL="457200" rtl="0" algn="l">
              <a:spcBef>
                <a:spcPts val="0"/>
              </a:spcBef>
              <a:spcAft>
                <a:spcPts val="0"/>
              </a:spcAft>
              <a:buSzPts val="1800"/>
              <a:buChar char="●"/>
            </a:pPr>
            <a:r>
              <a:rPr lang="en"/>
              <a:t>Principals protecting school-wide culture in support of RCCLI </a:t>
            </a:r>
            <a:endParaRPr/>
          </a:p>
          <a:p>
            <a:pPr indent="-342900" lvl="0" marL="457200" rtl="0" algn="l">
              <a:spcBef>
                <a:spcPts val="0"/>
              </a:spcBef>
              <a:spcAft>
                <a:spcPts val="0"/>
              </a:spcAft>
              <a:buSzPts val="1800"/>
              <a:buChar char="●"/>
            </a:pPr>
            <a:r>
              <a:rPr lang="en"/>
              <a:t>District leaders aligning professional learning and resources </a:t>
            </a:r>
            <a:endParaRPr/>
          </a:p>
          <a:p>
            <a:pPr indent="-342900" lvl="0" marL="457200" rtl="0" algn="l">
              <a:spcBef>
                <a:spcPts val="0"/>
              </a:spcBef>
              <a:spcAft>
                <a:spcPts val="0"/>
              </a:spcAft>
              <a:buSzPts val="1800"/>
              <a:buChar char="●"/>
            </a:pPr>
            <a:r>
              <a:rPr lang="en"/>
              <a:t>Students shaping the direction of learning</a:t>
            </a:r>
            <a:endParaRPr/>
          </a:p>
          <a:p>
            <a:pPr indent="-342900" lvl="0" marL="457200" rtl="0" algn="l">
              <a:spcBef>
                <a:spcPts val="0"/>
              </a:spcBef>
              <a:spcAft>
                <a:spcPts val="0"/>
              </a:spcAft>
              <a:buSzPts val="1800"/>
              <a:buChar char="●"/>
            </a:pPr>
            <a:r>
              <a:rPr lang="en"/>
              <a:t>Families and </a:t>
            </a:r>
            <a:r>
              <a:rPr lang="en"/>
              <a:t>community</a:t>
            </a:r>
            <a:r>
              <a:rPr lang="en"/>
              <a:t> partners deepening relevance and context for RCCLI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Overall </a:t>
            </a:r>
            <a:endParaRPr/>
          </a:p>
        </p:txBody>
      </p:sp>
      <p:sp>
        <p:nvSpPr>
          <p:cNvPr id="595" name="Google Shape;595;p78"/>
          <p:cNvSpPr txBox="1"/>
          <p:nvPr>
            <p:ph idx="1" type="body"/>
          </p:nvPr>
        </p:nvSpPr>
        <p:spPr>
          <a:xfrm>
            <a:off x="311700" y="1391800"/>
            <a:ext cx="8520600" cy="3177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Student testimony is not an add-on; it can be a source for curriculum.</a:t>
            </a:r>
            <a:endParaRPr/>
          </a:p>
          <a:p>
            <a:pPr indent="-342900" lvl="0" marL="457200" rtl="0" algn="l">
              <a:spcBef>
                <a:spcPts val="0"/>
              </a:spcBef>
              <a:spcAft>
                <a:spcPts val="0"/>
              </a:spcAft>
              <a:buSzPts val="1800"/>
              <a:buChar char="●"/>
            </a:pPr>
            <a:r>
              <a:rPr lang="en"/>
              <a:t>Community-connected instruction requires both rigor and responsiveness.</a:t>
            </a:r>
            <a:endParaRPr/>
          </a:p>
          <a:p>
            <a:pPr indent="-342900" lvl="0" marL="457200" rtl="0" algn="l">
              <a:spcBef>
                <a:spcPts val="0"/>
              </a:spcBef>
              <a:spcAft>
                <a:spcPts val="0"/>
              </a:spcAft>
              <a:buSzPts val="1800"/>
              <a:buChar char="●"/>
            </a:pPr>
            <a:r>
              <a:rPr lang="en"/>
              <a:t>Teacher well-being matters because instructional risk requires support.</a:t>
            </a:r>
            <a:endParaRPr/>
          </a:p>
          <a:p>
            <a:pPr indent="-342900" lvl="0" marL="457200" rtl="0" algn="l">
              <a:spcBef>
                <a:spcPts val="0"/>
              </a:spcBef>
              <a:spcAft>
                <a:spcPts val="0"/>
              </a:spcAft>
              <a:buSzPts val="1800"/>
              <a:buChar char="●"/>
            </a:pPr>
            <a:r>
              <a:rPr lang="en"/>
              <a:t>Coordinators, principals, and district leaders shape the conditions around instruction.</a:t>
            </a:r>
            <a:endParaRPr/>
          </a:p>
          <a:p>
            <a:pPr indent="-342900" lvl="0" marL="457200" rtl="0" algn="l">
              <a:spcBef>
                <a:spcPts val="0"/>
              </a:spcBef>
              <a:spcAft>
                <a:spcPts val="0"/>
              </a:spcAft>
              <a:buSzPts val="1800"/>
              <a:buChar char="●"/>
            </a:pPr>
            <a:r>
              <a:rPr lang="en"/>
              <a:t>Feeder-pattern and districtwide learning structures help move this work beyond isolated classrooms.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Learned - Overall </a:t>
            </a:r>
            <a:endParaRPr/>
          </a:p>
        </p:txBody>
      </p:sp>
      <p:sp>
        <p:nvSpPr>
          <p:cNvPr id="601" name="Google Shape;601;p79"/>
          <p:cNvSpPr txBox="1"/>
          <p:nvPr>
            <p:ph idx="1" type="body"/>
          </p:nvPr>
        </p:nvSpPr>
        <p:spPr>
          <a:xfrm>
            <a:off x="311700" y="1391800"/>
            <a:ext cx="8520600" cy="3177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900"/>
              <a:t>Community school transformation happens when systems become visible to students through everyday instruction.</a:t>
            </a:r>
            <a:endParaRPr b="1" sz="2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0"/>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Thank you!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0" name="Shape 610"/>
        <p:cNvGrpSpPr/>
        <p:nvPr/>
      </p:nvGrpSpPr>
      <p:grpSpPr>
        <a:xfrm>
          <a:off x="0" y="0"/>
          <a:ext cx="0" cy="0"/>
          <a:chOff x="0" y="0"/>
          <a:chExt cx="0" cy="0"/>
        </a:xfrm>
      </p:grpSpPr>
      <p:sp>
        <p:nvSpPr>
          <p:cNvPr id="611" name="Google Shape;611;p81"/>
          <p:cNvSpPr txBox="1"/>
          <p:nvPr>
            <p:ph type="title"/>
          </p:nvPr>
        </p:nvSpPr>
        <p:spPr>
          <a:xfrm>
            <a:off x="311700" y="2480550"/>
            <a:ext cx="8114400" cy="2445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Junk yard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p82"/>
          <p:cNvSpPr txBox="1"/>
          <p:nvPr>
            <p:ph type="title"/>
          </p:nvPr>
        </p:nvSpPr>
        <p:spPr>
          <a:xfrm>
            <a:off x="311700" y="2480550"/>
            <a:ext cx="83130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20"/>
              <a:t>Part 3:</a:t>
            </a:r>
            <a:endParaRPr sz="3520"/>
          </a:p>
          <a:p>
            <a:pPr indent="0" lvl="0" marL="0" rtl="0" algn="l">
              <a:spcBef>
                <a:spcPts val="0"/>
              </a:spcBef>
              <a:spcAft>
                <a:spcPts val="0"/>
              </a:spcAft>
              <a:buSzPts val="990"/>
              <a:buNone/>
            </a:pPr>
            <a:r>
              <a:rPr lang="en" sz="3520"/>
              <a:t>What Leadership Makes Possible</a:t>
            </a:r>
            <a:endParaRPr sz="352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0" name="Shape 620"/>
        <p:cNvGrpSpPr/>
        <p:nvPr/>
      </p:nvGrpSpPr>
      <p:grpSpPr>
        <a:xfrm>
          <a:off x="0" y="0"/>
          <a:ext cx="0" cy="0"/>
          <a:chOff x="0" y="0"/>
          <a:chExt cx="0" cy="0"/>
        </a:xfrm>
      </p:grpSpPr>
      <p:sp>
        <p:nvSpPr>
          <p:cNvPr id="621" name="Google Shape;621;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Shared Responsibility Across Roles</a:t>
            </a:r>
            <a:endParaRPr/>
          </a:p>
        </p:txBody>
      </p:sp>
      <p:graphicFrame>
        <p:nvGraphicFramePr>
          <p:cNvPr id="622" name="Google Shape;622;p83"/>
          <p:cNvGraphicFramePr/>
          <p:nvPr/>
        </p:nvGraphicFramePr>
        <p:xfrm>
          <a:off x="952500" y="1426825"/>
          <a:ext cx="3000000" cy="3000000"/>
        </p:xfrm>
        <a:graphic>
          <a:graphicData uri="http://schemas.openxmlformats.org/drawingml/2006/table">
            <a:tbl>
              <a:tblPr>
                <a:noFill/>
                <a:tableStyleId>{C0E6EF3F-47D0-4E37-9E63-5E3836CE8C5C}</a:tableStyleId>
              </a:tblPr>
              <a:tblGrid>
                <a:gridCol w="1997125"/>
                <a:gridCol w="5241875"/>
              </a:tblGrid>
              <a:tr h="602875">
                <a:tc>
                  <a:txBody>
                    <a:bodyPr/>
                    <a:lstStyle/>
                    <a:p>
                      <a:pPr indent="0" lvl="0" marL="0" rtl="0" algn="l">
                        <a:spcBef>
                          <a:spcPts val="0"/>
                        </a:spcBef>
                        <a:spcAft>
                          <a:spcPts val="0"/>
                        </a:spcAft>
                        <a:buNone/>
                      </a:pPr>
                      <a:r>
                        <a:rPr b="1" lang="en"/>
                        <a:t>Role</a:t>
                      </a:r>
                      <a:endParaRPr b="1"/>
                    </a:p>
                  </a:txBody>
                  <a:tcPr marT="91425" marB="91425" marR="91425" marL="91425"/>
                </a:tc>
                <a:tc>
                  <a:txBody>
                    <a:bodyPr/>
                    <a:lstStyle/>
                    <a:p>
                      <a:pPr indent="0" lvl="0" marL="0" rtl="0" algn="l">
                        <a:spcBef>
                          <a:spcPts val="0"/>
                        </a:spcBef>
                        <a:spcAft>
                          <a:spcPts val="0"/>
                        </a:spcAft>
                        <a:buNone/>
                      </a:pPr>
                      <a:r>
                        <a:rPr b="1" lang="en"/>
                        <a:t>What this role makes possible (connect to different roles see different things) </a:t>
                      </a:r>
                      <a:endParaRPr b="1"/>
                    </a:p>
                  </a:txBody>
                  <a:tcPr marT="91425" marB="91425" marR="91425" marL="91425"/>
                </a:tc>
              </a:tr>
              <a:tr h="602875">
                <a:tc>
                  <a:txBody>
                    <a:bodyPr/>
                    <a:lstStyle/>
                    <a:p>
                      <a:pPr indent="0" lvl="0" marL="0" rtl="0" algn="l">
                        <a:spcBef>
                          <a:spcPts val="0"/>
                        </a:spcBef>
                        <a:spcAft>
                          <a:spcPts val="0"/>
                        </a:spcAft>
                        <a:buNone/>
                      </a:pPr>
                      <a:r>
                        <a:rPr lang="en"/>
                        <a:t>Teachers </a:t>
                      </a:r>
                      <a:endParaRPr/>
                    </a:p>
                  </a:txBody>
                  <a:tcPr marT="91425" marB="91425" marR="91425" marL="91425"/>
                </a:tc>
                <a:tc>
                  <a:txBody>
                    <a:bodyPr/>
                    <a:lstStyle/>
                    <a:p>
                      <a:pPr indent="0" lvl="0" marL="0" rtl="0" algn="l">
                        <a:spcBef>
                          <a:spcPts val="0"/>
                        </a:spcBef>
                        <a:spcAft>
                          <a:spcPts val="0"/>
                        </a:spcAft>
                        <a:buNone/>
                      </a:pPr>
                      <a:r>
                        <a:rPr lang="en"/>
                        <a:t>Responsive, rigorous, student-centered, community-connected instruction</a:t>
                      </a:r>
                      <a:endParaRPr/>
                    </a:p>
                  </a:txBody>
                  <a:tcPr marT="91425" marB="91425" marR="91425" marL="91425"/>
                </a:tc>
              </a:tr>
              <a:tr h="391875">
                <a:tc>
                  <a:txBody>
                    <a:bodyPr/>
                    <a:lstStyle/>
                    <a:p>
                      <a:pPr indent="0" lvl="0" marL="0" rtl="0" algn="l">
                        <a:spcBef>
                          <a:spcPts val="0"/>
                        </a:spcBef>
                        <a:spcAft>
                          <a:spcPts val="0"/>
                        </a:spcAft>
                        <a:buNone/>
                      </a:pPr>
                      <a:r>
                        <a:rPr lang="en"/>
                        <a:t>Coordinators</a:t>
                      </a:r>
                      <a:endParaRPr/>
                    </a:p>
                  </a:txBody>
                  <a:tcPr marT="91425" marB="91425" marR="91425" marL="91425"/>
                </a:tc>
                <a:tc>
                  <a:txBody>
                    <a:bodyPr/>
                    <a:lstStyle/>
                    <a:p>
                      <a:pPr indent="0" lvl="0" marL="0" rtl="0" algn="l">
                        <a:spcBef>
                          <a:spcPts val="0"/>
                        </a:spcBef>
                        <a:spcAft>
                          <a:spcPts val="0"/>
                        </a:spcAft>
                        <a:buNone/>
                      </a:pPr>
                      <a:r>
                        <a:rPr lang="en"/>
                        <a:t>Conditions, relationships, connections, and supports </a:t>
                      </a:r>
                      <a:endParaRPr/>
                    </a:p>
                  </a:txBody>
                  <a:tcPr marT="91425" marB="91425" marR="91425" marL="91425"/>
                </a:tc>
              </a:tr>
              <a:tr h="391875">
                <a:tc>
                  <a:txBody>
                    <a:bodyPr/>
                    <a:lstStyle/>
                    <a:p>
                      <a:pPr indent="0" lvl="0" marL="0" rtl="0" algn="l">
                        <a:spcBef>
                          <a:spcPts val="0"/>
                        </a:spcBef>
                        <a:spcAft>
                          <a:spcPts val="0"/>
                        </a:spcAft>
                        <a:buNone/>
                      </a:pPr>
                      <a:r>
                        <a:rPr lang="en"/>
                        <a:t>Principals</a:t>
                      </a:r>
                      <a:endParaRPr/>
                    </a:p>
                  </a:txBody>
                  <a:tcPr marT="91425" marB="91425" marR="91425" marL="91425"/>
                </a:tc>
                <a:tc>
                  <a:txBody>
                    <a:bodyPr/>
                    <a:lstStyle/>
                    <a:p>
                      <a:pPr indent="0" lvl="0" marL="0" rtl="0" algn="l">
                        <a:spcBef>
                          <a:spcPts val="0"/>
                        </a:spcBef>
                        <a:spcAft>
                          <a:spcPts val="0"/>
                        </a:spcAft>
                        <a:buNone/>
                      </a:pPr>
                      <a:r>
                        <a:rPr lang="en"/>
                        <a:t>School culture, coherence, protection, and priorities </a:t>
                      </a:r>
                      <a:endParaRPr/>
                    </a:p>
                  </a:txBody>
                  <a:tcPr marT="91425" marB="91425" marR="91425" marL="91425"/>
                </a:tc>
              </a:tr>
              <a:tr h="391875">
                <a:tc>
                  <a:txBody>
                    <a:bodyPr/>
                    <a:lstStyle/>
                    <a:p>
                      <a:pPr indent="0" lvl="0" marL="0" rtl="0" algn="l">
                        <a:spcBef>
                          <a:spcPts val="0"/>
                        </a:spcBef>
                        <a:spcAft>
                          <a:spcPts val="0"/>
                        </a:spcAft>
                        <a:buNone/>
                      </a:pPr>
                      <a:r>
                        <a:rPr lang="en"/>
                        <a:t>District Leaders</a:t>
                      </a:r>
                      <a:endParaRPr/>
                    </a:p>
                  </a:txBody>
                  <a:tcPr marT="91425" marB="91425" marR="91425" marL="91425"/>
                </a:tc>
                <a:tc>
                  <a:txBody>
                    <a:bodyPr/>
                    <a:lstStyle/>
                    <a:p>
                      <a:pPr indent="0" lvl="0" marL="0" rtl="0" algn="l">
                        <a:spcBef>
                          <a:spcPts val="0"/>
                        </a:spcBef>
                        <a:spcAft>
                          <a:spcPts val="0"/>
                        </a:spcAft>
                        <a:buNone/>
                      </a:pPr>
                      <a:r>
                        <a:rPr lang="en"/>
                        <a:t>Structures, policy alignment, resources, and scale</a:t>
                      </a:r>
                      <a:endParaRPr/>
                    </a:p>
                  </a:txBody>
                  <a:tcPr marT="91425" marB="91425" marR="91425" marL="91425"/>
                </a:tc>
              </a:tr>
              <a:tr h="602875">
                <a:tc>
                  <a:txBody>
                    <a:bodyPr/>
                    <a:lstStyle/>
                    <a:p>
                      <a:pPr indent="0" lvl="0" marL="0" rtl="0" algn="l">
                        <a:spcBef>
                          <a:spcPts val="0"/>
                        </a:spcBef>
                        <a:spcAft>
                          <a:spcPts val="0"/>
                        </a:spcAft>
                        <a:buNone/>
                      </a:pPr>
                      <a:r>
                        <a:rPr lang="en"/>
                        <a:t>Families/Community Partners</a:t>
                      </a:r>
                      <a:endParaRPr/>
                    </a:p>
                  </a:txBody>
                  <a:tcPr marT="91425" marB="91425" marR="91425" marL="91425"/>
                </a:tc>
                <a:tc>
                  <a:txBody>
                    <a:bodyPr/>
                    <a:lstStyle/>
                    <a:p>
                      <a:pPr indent="0" lvl="0" marL="0" rtl="0" algn="l">
                        <a:spcBef>
                          <a:spcPts val="0"/>
                        </a:spcBef>
                        <a:spcAft>
                          <a:spcPts val="0"/>
                        </a:spcAft>
                        <a:buNone/>
                      </a:pPr>
                      <a:r>
                        <a:rPr lang="en"/>
                        <a:t>Context, expertise, relationships, relevance, accountability </a:t>
                      </a:r>
                      <a:endParaRPr/>
                    </a:p>
                  </a:txBody>
                  <a:tcPr marT="91425" marB="91425" marR="91425" marL="91425"/>
                </a:tc>
              </a:tr>
              <a:tr h="391875">
                <a:tc>
                  <a:txBody>
                    <a:bodyPr/>
                    <a:lstStyle/>
                    <a:p>
                      <a:pPr indent="0" lvl="0" marL="0" rtl="0" algn="l">
                        <a:spcBef>
                          <a:spcPts val="0"/>
                        </a:spcBef>
                        <a:spcAft>
                          <a:spcPts val="0"/>
                        </a:spcAft>
                        <a:buNone/>
                      </a:pPr>
                      <a:r>
                        <a:rPr lang="en"/>
                        <a:t>Students</a:t>
                      </a:r>
                      <a:endParaRPr/>
                    </a:p>
                  </a:txBody>
                  <a:tcPr marT="91425" marB="91425" marR="91425" marL="91425"/>
                </a:tc>
                <a:tc>
                  <a:txBody>
                    <a:bodyPr/>
                    <a:lstStyle/>
                    <a:p>
                      <a:pPr indent="0" lvl="0" marL="0" rtl="0" algn="l">
                        <a:spcBef>
                          <a:spcPts val="0"/>
                        </a:spcBef>
                        <a:spcAft>
                          <a:spcPts val="0"/>
                        </a:spcAft>
                        <a:buNone/>
                      </a:pPr>
                      <a:r>
                        <a:rPr lang="en"/>
                        <a:t>Testimony, agency, questions, direction </a:t>
                      </a:r>
                      <a:endParaRPr/>
                    </a:p>
                  </a:txBody>
                  <a:tcPr marT="91425" marB="91425" marR="91425" marL="91425"/>
                </a:tc>
              </a:tr>
            </a:tbl>
          </a:graphicData>
        </a:graphic>
      </p:graphicFrame>
      <p:sp>
        <p:nvSpPr>
          <p:cNvPr id="623" name="Google Shape;623;p83"/>
          <p:cNvSpPr txBox="1"/>
          <p:nvPr>
            <p:ph idx="1" type="body"/>
          </p:nvPr>
        </p:nvSpPr>
        <p:spPr>
          <a:xfrm>
            <a:off x="311700" y="919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Instructional transformation is not the burden of one (or two!) excellent teacher.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7" name="Shape 627"/>
        <p:cNvGrpSpPr/>
        <p:nvPr/>
      </p:nvGrpSpPr>
      <p:grpSpPr>
        <a:xfrm>
          <a:off x="0" y="0"/>
          <a:ext cx="0" cy="0"/>
          <a:chOff x="0" y="0"/>
          <a:chExt cx="0" cy="0"/>
        </a:xfrm>
      </p:grpSpPr>
      <p:sp>
        <p:nvSpPr>
          <p:cNvPr id="628" name="Google Shape;628;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Table Activity </a:t>
            </a:r>
            <a:endParaRPr/>
          </a:p>
        </p:txBody>
      </p:sp>
      <p:sp>
        <p:nvSpPr>
          <p:cNvPr id="629" name="Google Shape;629;p84"/>
          <p:cNvSpPr txBox="1"/>
          <p:nvPr>
            <p:ph idx="1" type="body"/>
          </p:nvPr>
        </p:nvSpPr>
        <p:spPr>
          <a:xfrm>
            <a:off x="311700" y="896328"/>
            <a:ext cx="8520600" cy="707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Creating more authentic family/community connections in support of rigorous classroom instruction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0"/>
          <p:cNvSpPr txBox="1"/>
          <p:nvPr>
            <p:ph type="title"/>
          </p:nvPr>
        </p:nvSpPr>
        <p:spPr>
          <a:xfrm>
            <a:off x="307675" y="1528700"/>
            <a:ext cx="4139100" cy="10059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Think about a moment when a student changed how you understood teaching, learning, or school.</a:t>
            </a:r>
            <a:endParaRPr/>
          </a:p>
        </p:txBody>
      </p:sp>
      <p:sp>
        <p:nvSpPr>
          <p:cNvPr id="366" name="Google Shape;366;p40"/>
          <p:cNvSpPr txBox="1"/>
          <p:nvPr>
            <p:ph idx="5" type="body"/>
          </p:nvPr>
        </p:nvSpPr>
        <p:spPr>
          <a:xfrm>
            <a:off x="4861500" y="1577525"/>
            <a:ext cx="3975000" cy="1644300"/>
          </a:xfrm>
          <a:prstGeom prst="rect">
            <a:avLst/>
          </a:prstGeom>
        </p:spPr>
        <p:txBody>
          <a:bodyPr anchorCtr="0" anchor="t" bIns="0" lIns="0" spcFirstLastPara="1" rIns="0" wrap="square" tIns="0">
            <a:normAutofit fontScale="85000" lnSpcReduction="20000"/>
          </a:bodyPr>
          <a:lstStyle/>
          <a:p>
            <a:pPr indent="0" lvl="0" marL="0" rtl="0" algn="l">
              <a:spcBef>
                <a:spcPts val="0"/>
              </a:spcBef>
              <a:spcAft>
                <a:spcPts val="0"/>
              </a:spcAft>
              <a:buNone/>
            </a:pPr>
            <a:r>
              <a:rPr b="1" lang="en"/>
              <a:t>Turn &amp; Talk</a:t>
            </a:r>
            <a:endParaRPr b="1"/>
          </a:p>
          <a:p>
            <a:pPr indent="-325755" lvl="0" marL="457200" rtl="0" algn="l">
              <a:spcBef>
                <a:spcPts val="1200"/>
              </a:spcBef>
              <a:spcAft>
                <a:spcPts val="0"/>
              </a:spcAft>
              <a:buSzPct val="100000"/>
              <a:buChar char="●"/>
            </a:pPr>
            <a:r>
              <a:rPr b="1" lang="en"/>
              <a:t>Briefly introduce </a:t>
            </a:r>
            <a:r>
              <a:rPr b="1" lang="en"/>
              <a:t>yourself (Role, School/Organization).</a:t>
            </a:r>
            <a:endParaRPr b="1"/>
          </a:p>
          <a:p>
            <a:pPr indent="-325755" lvl="0" marL="457200" rtl="0" algn="l">
              <a:spcBef>
                <a:spcPts val="0"/>
              </a:spcBef>
              <a:spcAft>
                <a:spcPts val="0"/>
              </a:spcAft>
              <a:buSzPct val="100000"/>
              <a:buChar char="●"/>
            </a:pPr>
            <a:r>
              <a:rPr b="1" lang="en"/>
              <a:t>What happened?</a:t>
            </a:r>
            <a:endParaRPr b="1"/>
          </a:p>
          <a:p>
            <a:pPr indent="-325755" lvl="0" marL="457200" rtl="0" algn="l">
              <a:spcBef>
                <a:spcPts val="0"/>
              </a:spcBef>
              <a:spcAft>
                <a:spcPts val="0"/>
              </a:spcAft>
              <a:buSzPct val="100000"/>
              <a:buChar char="●"/>
            </a:pPr>
            <a:r>
              <a:rPr b="1" lang="en"/>
              <a:t>Why did it stay with you?</a:t>
            </a:r>
            <a:endParaRPr b="1"/>
          </a:p>
          <a:p>
            <a:pPr indent="0" lvl="0" marL="0" rtl="0" algn="ctr">
              <a:spcBef>
                <a:spcPts val="1200"/>
              </a:spcBef>
              <a:spcAft>
                <a:spcPts val="12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3" name="Shape 633"/>
        <p:cNvGrpSpPr/>
        <p:nvPr/>
      </p:nvGrpSpPr>
      <p:grpSpPr>
        <a:xfrm>
          <a:off x="0" y="0"/>
          <a:ext cx="0" cy="0"/>
          <a:chOff x="0" y="0"/>
          <a:chExt cx="0" cy="0"/>
        </a:xfrm>
      </p:grpSpPr>
      <p:sp>
        <p:nvSpPr>
          <p:cNvPr id="634" name="Google Shape;634;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Whole Group Debrief</a:t>
            </a:r>
            <a:endParaRPr/>
          </a:p>
        </p:txBody>
      </p:sp>
      <p:sp>
        <p:nvSpPr>
          <p:cNvPr id="635" name="Google Shape;635;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If we have time?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 </a:t>
            </a:r>
            <a:endParaRPr/>
          </a:p>
        </p:txBody>
      </p:sp>
      <p:sp>
        <p:nvSpPr>
          <p:cNvPr id="372" name="Google Shape;372;p41"/>
          <p:cNvSpPr txBox="1"/>
          <p:nvPr>
            <p:ph idx="1" type="body"/>
          </p:nvPr>
        </p:nvSpPr>
        <p:spPr>
          <a:xfrm>
            <a:off x="311700" y="1152475"/>
            <a:ext cx="39588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Introductions</a:t>
            </a:r>
            <a:r>
              <a:rPr lang="en"/>
              <a:t> &amp; Opening Activity </a:t>
            </a:r>
            <a:endParaRPr/>
          </a:p>
          <a:p>
            <a:pPr indent="-342900" lvl="0" marL="457200" rtl="0" algn="l">
              <a:spcBef>
                <a:spcPts val="0"/>
              </a:spcBef>
              <a:spcAft>
                <a:spcPts val="0"/>
              </a:spcAft>
              <a:buSzPts val="1800"/>
              <a:buChar char="●"/>
            </a:pPr>
            <a:r>
              <a:rPr lang="en"/>
              <a:t>Context: What is Lead and Learn?</a:t>
            </a:r>
            <a:endParaRPr/>
          </a:p>
          <a:p>
            <a:pPr indent="-342900" lvl="0" marL="457200" rtl="0" algn="l">
              <a:spcBef>
                <a:spcPts val="0"/>
              </a:spcBef>
              <a:spcAft>
                <a:spcPts val="0"/>
              </a:spcAft>
              <a:buSzPts val="1800"/>
              <a:buChar char="●"/>
            </a:pPr>
            <a:r>
              <a:rPr lang="en"/>
              <a:t>Instruction as the lived experience of community schools </a:t>
            </a:r>
            <a:endParaRPr/>
          </a:p>
          <a:p>
            <a:pPr indent="-342900" lvl="0" marL="457200" rtl="0" algn="l">
              <a:spcBef>
                <a:spcPts val="0"/>
              </a:spcBef>
              <a:spcAft>
                <a:spcPts val="0"/>
              </a:spcAft>
              <a:buSzPts val="1800"/>
              <a:buChar char="●"/>
            </a:pPr>
            <a:r>
              <a:rPr lang="en"/>
              <a:t>Student testimony as curriculum</a:t>
            </a:r>
            <a:endParaRPr/>
          </a:p>
          <a:p>
            <a:pPr indent="-342900" lvl="0" marL="457200" rtl="0" algn="l">
              <a:spcBef>
                <a:spcPts val="0"/>
              </a:spcBef>
              <a:spcAft>
                <a:spcPts val="0"/>
              </a:spcAft>
              <a:buSzPts val="1800"/>
              <a:buChar char="●"/>
            </a:pPr>
            <a:r>
              <a:rPr lang="en"/>
              <a:t>Shared Leadership Responsibilities </a:t>
            </a:r>
            <a:endParaRPr/>
          </a:p>
          <a:p>
            <a:pPr indent="-342900" lvl="0" marL="457200" rtl="0" algn="l">
              <a:spcBef>
                <a:spcPts val="0"/>
              </a:spcBef>
              <a:spcAft>
                <a:spcPts val="0"/>
              </a:spcAft>
              <a:buSzPts val="1800"/>
              <a:buChar char="●"/>
            </a:pPr>
            <a:r>
              <a:rPr lang="en"/>
              <a:t>What we learned through Lead &amp; Learn </a:t>
            </a:r>
            <a:endParaRPr/>
          </a:p>
        </p:txBody>
      </p:sp>
      <p:pic>
        <p:nvPicPr>
          <p:cNvPr id="373" name="Google Shape;373;p41" title="IMG_1964.jpeg"/>
          <p:cNvPicPr preferRelativeResize="0"/>
          <p:nvPr/>
        </p:nvPicPr>
        <p:blipFill>
          <a:blip r:embed="rId3">
            <a:alphaModFix/>
          </a:blip>
          <a:stretch>
            <a:fillRect/>
          </a:stretch>
        </p:blipFill>
        <p:spPr>
          <a:xfrm rot="-5400000">
            <a:off x="5026761" y="489689"/>
            <a:ext cx="3168250" cy="42243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 name="Shape 377"/>
        <p:cNvGrpSpPr/>
        <p:nvPr/>
      </p:nvGrpSpPr>
      <p:grpSpPr>
        <a:xfrm>
          <a:off x="0" y="0"/>
          <a:ext cx="0" cy="0"/>
          <a:chOff x="0" y="0"/>
          <a:chExt cx="0" cy="0"/>
        </a:xfrm>
      </p:grpSpPr>
      <p:sp>
        <p:nvSpPr>
          <p:cNvPr id="378" name="Google Shape;378;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Session Overview </a:t>
            </a:r>
            <a:endParaRPr/>
          </a:p>
        </p:txBody>
      </p:sp>
      <p:sp>
        <p:nvSpPr>
          <p:cNvPr id="379" name="Google Shape;379;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What is Lead &amp; Learn?</a:t>
            </a:r>
            <a:endParaRPr/>
          </a:p>
          <a:p>
            <a:pPr indent="-342900" lvl="0" marL="457200" rtl="0" algn="l">
              <a:spcBef>
                <a:spcPts val="0"/>
              </a:spcBef>
              <a:spcAft>
                <a:spcPts val="0"/>
              </a:spcAft>
              <a:buSzPts val="1800"/>
              <a:buAutoNum type="arabicPeriod"/>
            </a:pPr>
            <a:r>
              <a:rPr lang="en" sz="1800"/>
              <a:t>Instruction as the lived experience of community schools </a:t>
            </a:r>
            <a:endParaRPr sz="1800"/>
          </a:p>
          <a:p>
            <a:pPr indent="-342900" lvl="0" marL="457200" rtl="0" algn="l">
              <a:spcBef>
                <a:spcPts val="0"/>
              </a:spcBef>
              <a:spcAft>
                <a:spcPts val="0"/>
              </a:spcAft>
              <a:buSzPts val="1800"/>
              <a:buAutoNum type="arabicPeriod"/>
            </a:pPr>
            <a:r>
              <a:rPr lang="en" sz="1800"/>
              <a:t>Student testimony as </a:t>
            </a:r>
            <a:r>
              <a:rPr lang="en" sz="1800"/>
              <a:t>curriculum</a:t>
            </a:r>
            <a:endParaRPr/>
          </a:p>
          <a:p>
            <a:pPr indent="-342900" lvl="0" marL="457200" rtl="0" algn="l">
              <a:spcBef>
                <a:spcPts val="0"/>
              </a:spcBef>
              <a:spcAft>
                <a:spcPts val="0"/>
              </a:spcAft>
              <a:buSzPts val="1800"/>
              <a:buAutoNum type="arabicPeriod"/>
            </a:pPr>
            <a:r>
              <a:rPr lang="en"/>
              <a:t>Shared Leadership Responsibilities </a:t>
            </a:r>
            <a:endParaRPr/>
          </a:p>
          <a:p>
            <a:pPr indent="-342900" lvl="0" marL="457200" rtl="0" algn="l">
              <a:spcBef>
                <a:spcPts val="0"/>
              </a:spcBef>
              <a:spcAft>
                <a:spcPts val="0"/>
              </a:spcAft>
              <a:buSzPts val="1800"/>
              <a:buAutoNum type="arabicPeriod"/>
            </a:pPr>
            <a:r>
              <a:rPr lang="en"/>
              <a:t>What we learned through Lead &amp; Learn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20"/>
              <a:t>What is Lead &amp; Learn?</a:t>
            </a:r>
            <a:endParaRPr sz="35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Lead and Learn?</a:t>
            </a:r>
            <a:endParaRPr/>
          </a:p>
        </p:txBody>
      </p:sp>
      <p:sp>
        <p:nvSpPr>
          <p:cNvPr id="390" name="Google Shape;390;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Professional</a:t>
            </a:r>
            <a:r>
              <a:rPr lang="en"/>
              <a:t> learning experience community school educators (and </a:t>
            </a:r>
            <a:r>
              <a:rPr lang="en"/>
              <a:t>coordinators!) in the ABC Community School Partnership Network. </a:t>
            </a:r>
            <a:endParaRPr/>
          </a:p>
          <a:p>
            <a:pPr indent="-342900" lvl="0" marL="457200" rtl="0" algn="l">
              <a:spcBef>
                <a:spcPts val="0"/>
              </a:spcBef>
              <a:spcAft>
                <a:spcPts val="0"/>
              </a:spcAft>
              <a:buSzPts val="1800"/>
              <a:buChar char="●"/>
            </a:pPr>
            <a:r>
              <a:rPr lang="en"/>
              <a:t>Focus on supporting </a:t>
            </a:r>
            <a:r>
              <a:rPr lang="en"/>
              <a:t>educators</a:t>
            </a:r>
            <a:r>
              <a:rPr lang="en"/>
              <a:t> in strengthening their student-centered, community connected instruction </a:t>
            </a:r>
            <a:r>
              <a:rPr lang="en"/>
              <a:t>within</a:t>
            </a:r>
            <a:r>
              <a:rPr lang="en"/>
              <a:t> the community school strategy </a:t>
            </a:r>
            <a:endParaRPr/>
          </a:p>
          <a:p>
            <a:pPr indent="-342900" lvl="0" marL="457200" rtl="0" algn="l">
              <a:spcBef>
                <a:spcPts val="0"/>
              </a:spcBef>
              <a:spcAft>
                <a:spcPts val="0"/>
              </a:spcAft>
              <a:buSzPts val="1800"/>
              <a:buChar char="●"/>
            </a:pPr>
            <a:r>
              <a:rPr lang="en"/>
              <a:t>Created space (community of practice) for educators to examine how students experience belonging, rigor, identity and purpose through their </a:t>
            </a:r>
            <a:r>
              <a:rPr lang="en"/>
              <a:t>instruction</a:t>
            </a:r>
            <a:r>
              <a:rPr lang="en"/>
              <a:t> </a:t>
            </a:r>
            <a:endParaRPr/>
          </a:p>
          <a:p>
            <a:pPr indent="-342900" lvl="0" marL="457200" rtl="0" algn="l">
              <a:spcBef>
                <a:spcPts val="0"/>
              </a:spcBef>
              <a:spcAft>
                <a:spcPts val="0"/>
              </a:spcAft>
              <a:buSzPts val="1800"/>
              <a:buChar char="●"/>
            </a:pPr>
            <a:r>
              <a:rPr lang="en"/>
              <a:t>Sessions engaged </a:t>
            </a:r>
            <a:r>
              <a:rPr lang="en"/>
              <a:t>educators</a:t>
            </a:r>
            <a:r>
              <a:rPr lang="en"/>
              <a:t> in reflection, dialogue, inquiry, and project design</a:t>
            </a:r>
            <a:endParaRPr/>
          </a:p>
          <a:p>
            <a:pPr indent="-342900" lvl="0" marL="457200" rtl="0" algn="l">
              <a:spcBef>
                <a:spcPts val="0"/>
              </a:spcBef>
              <a:spcAft>
                <a:spcPts val="0"/>
              </a:spcAft>
              <a:buSzPts val="1800"/>
              <a:buChar char="●"/>
            </a:pPr>
            <a:r>
              <a:rPr lang="en"/>
              <a:t>Four cohorts since 2024 with over 70 educators in 40 </a:t>
            </a:r>
            <a:r>
              <a:rPr lang="en"/>
              <a:t>schools</a:t>
            </a:r>
            <a:r>
              <a:rPr lang="en"/>
              <a:t>  </a:t>
            </a:r>
            <a:endParaRPr/>
          </a:p>
          <a:p>
            <a:pPr indent="-342900" lvl="0" marL="457200" rtl="0" algn="l">
              <a:spcBef>
                <a:spcPts val="0"/>
              </a:spcBef>
              <a:spcAft>
                <a:spcPts val="0"/>
              </a:spcAft>
              <a:buSzPts val="1800"/>
              <a:buChar char="●"/>
            </a:pPr>
            <a:r>
              <a:rPr lang="en"/>
              <a:t>Two </a:t>
            </a:r>
            <a:r>
              <a:rPr lang="en"/>
              <a:t>culminating</a:t>
            </a:r>
            <a:r>
              <a:rPr lang="en"/>
              <a:t> public showcases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